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9/30/25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30,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Switch to MP7,</a:t>
            </a:r>
          </a:p>
          <a:p>
            <a:pPr lvl="0"/>
            <a:r>
              <a:rPr lang="en-US" dirty="0"/>
              <a:t> Beam will be available some time tomorrow (  mp6 work)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</a:t>
            </a:r>
          </a:p>
          <a:p>
            <a:r>
              <a:rPr lang="en-US" dirty="0"/>
              <a:t>OPEN for foil change and work on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A04F7BA-CACE-4D45-ADD9-FED2927B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AGS late 3e9 with chopper at 500.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070E67A-0F69-E6E4-4F65-0109873C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AGS late 3e9 with chopper at 500.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7B0640-D165-3413-7AEB-C5CF65B8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AGS late 3e9 with chopper at 500.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lnSpcReduction="10000"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Test for switching  H</a:t>
            </a:r>
            <a:r>
              <a:rPr lang="en-US" sz="1900" baseline="-25000" dirty="0"/>
              <a:t>2</a:t>
            </a:r>
            <a:r>
              <a:rPr lang="en-US" sz="1900" baseline="30000" dirty="0"/>
              <a:t>+</a:t>
            </a:r>
            <a:r>
              <a:rPr lang="en-US" sz="1900" dirty="0"/>
              <a:t> and He , this Friday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RF of RFQ is degrading , need time to diagnosis  (~ day) </a:t>
            </a:r>
          </a:p>
          <a:p>
            <a:pPr marL="0" indent="0"/>
            <a:endParaRPr lang="en-US" sz="1900" dirty="0"/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</a:t>
            </a:r>
            <a:r>
              <a:rPr lang="en-US" dirty="0"/>
              <a:t>C</a:t>
            </a:r>
            <a:r>
              <a:rPr lang="en-US" baseline="30000" dirty="0"/>
              <a:t>+5 </a:t>
            </a:r>
            <a:r>
              <a:rPr lang="en-US" dirty="0"/>
              <a:t>O</a:t>
            </a:r>
            <a:r>
              <a:rPr lang="en-US" baseline="30000" dirty="0"/>
              <a:t>+7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</a:t>
            </a:r>
            <a:r>
              <a:rPr lang="en-US" baseline="30000" dirty="0"/>
              <a:t> </a:t>
            </a:r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,Bi</a:t>
            </a:r>
            <a:r>
              <a:rPr lang="en-US" baseline="30000" dirty="0"/>
              <a:t>+43 </a:t>
            </a:r>
          </a:p>
          <a:p>
            <a:endParaRPr lang="en-US" baseline="30000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Au</a:t>
            </a:r>
            <a:r>
              <a:rPr lang="en-US" baseline="30000" dirty="0">
                <a:solidFill>
                  <a:srgbClr val="7030A0"/>
                </a:solidFill>
              </a:rPr>
              <a:t>+31 </a:t>
            </a:r>
            <a:r>
              <a:rPr lang="en-US" dirty="0">
                <a:solidFill>
                  <a:srgbClr val="7030A0"/>
                </a:solidFill>
              </a:rPr>
              <a:t> (Tandem)</a:t>
            </a:r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5E269D-8C36-CEB6-0B51-57754697E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08" y="2617077"/>
            <a:ext cx="6031186" cy="41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135117" y="2270234"/>
            <a:ext cx="70732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requesting beam in last week of December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 pump down l started  ~ 1e-6 torr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preparation is underway, will start in first week of October</a:t>
            </a:r>
          </a:p>
          <a:p>
            <a:r>
              <a:rPr lang="en-US" dirty="0"/>
              <a:t>       (some electrical work is needed to install 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Linac will be ready for beam by 2</a:t>
            </a:r>
            <a:r>
              <a:rPr lang="en-US" baseline="30000" dirty="0"/>
              <a:t>nd</a:t>
            </a:r>
            <a:r>
              <a:rPr lang="en-US" dirty="0"/>
              <a:t> week of 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264896</TotalTime>
  <Words>227</Words>
  <Application>Microsoft Macintosh PowerPoint</Application>
  <PresentationFormat>On-screen Show (4:3)</PresentationFormat>
  <Paragraphs>44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-webkit-standard</vt:lpstr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650</cp:revision>
  <dcterms:created xsi:type="dcterms:W3CDTF">2021-06-08T16:06:04Z</dcterms:created>
  <dcterms:modified xsi:type="dcterms:W3CDTF">2025-09-30T15:26:24Z</dcterms:modified>
  <cp:category/>
</cp:coreProperties>
</file>