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
  </p:notesMasterIdLst>
  <p:sldIdLst>
    <p:sldId id="256" r:id="rId5"/>
    <p:sldId id="262" r:id="rId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9F12"/>
    <a:srgbClr val="FFFFFF"/>
    <a:srgbClr val="339966"/>
    <a:srgbClr val="000066"/>
    <a:srgbClr val="0066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5"/>
          </a:solidFill>
        </a:fill>
      </a:tcStyle>
    </a:wholeTbl>
    <a:band2H>
      <a:tcTxStyle/>
      <a:tcStyle>
        <a:tcBdr/>
        <a:fill>
          <a:solidFill>
            <a:srgbClr val="E6E9EB"/>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FCD"/>
          </a:solidFill>
        </a:fill>
      </a:tcStyle>
    </a:wholeTbl>
    <a:band2H>
      <a:tcTxStyle/>
      <a:tcStyle>
        <a:tcBdr/>
        <a:fill>
          <a:solidFill>
            <a:srgbClr val="F2F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C"/>
          </a:solidFill>
        </a:fill>
      </a:tcStyle>
    </a:wholeTbl>
    <a:band2H>
      <a:tcTxStyle/>
      <a:tcStyle>
        <a:tcBdr/>
        <a:fill>
          <a:solidFill>
            <a:srgbClr val="FFF6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23" autoAdjust="0"/>
    <p:restoredTop sz="57351" autoAdjust="0"/>
  </p:normalViewPr>
  <p:slideViewPr>
    <p:cSldViewPr snapToGrid="0">
      <p:cViewPr varScale="1">
        <p:scale>
          <a:sx n="96" d="100"/>
          <a:sy n="96"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8731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5250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lick To Edit Master Title Style"/>
          <p:cNvSpPr txBox="1">
            <a:spLocks noGrp="1"/>
          </p:cNvSpPr>
          <p:nvPr>
            <p:ph type="title" hasCustomPrompt="1"/>
          </p:nvPr>
        </p:nvSpPr>
        <p:spPr>
          <a:xfrm>
            <a:off x="609880" y="2541807"/>
            <a:ext cx="7750970" cy="1947461"/>
          </a:xfrm>
          <a:prstGeom prst="rect">
            <a:avLst/>
          </a:prstGeom>
        </p:spPr>
        <p:txBody>
          <a:bodyPr anchor="t"/>
          <a:lstStyle>
            <a:lvl1pPr>
              <a:defRPr sz="4500">
                <a:solidFill>
                  <a:srgbClr val="FFFFFF"/>
                </a:solidFill>
              </a:defRPr>
            </a:lvl1pPr>
          </a:lstStyle>
          <a:p>
            <a:r>
              <a:t>Click To Edit Master Title Style</a:t>
            </a:r>
          </a:p>
        </p:txBody>
      </p:sp>
      <p:sp>
        <p:nvSpPr>
          <p:cNvPr id="12" name="Body Level One…"/>
          <p:cNvSpPr txBox="1">
            <a:spLocks noGrp="1"/>
          </p:cNvSpPr>
          <p:nvPr>
            <p:ph type="body" sz="quarter" idx="1"/>
          </p:nvPr>
        </p:nvSpPr>
        <p:spPr>
          <a:xfrm>
            <a:off x="609880" y="5773230"/>
            <a:ext cx="7750970" cy="746185"/>
          </a:xfrm>
          <a:prstGeom prst="rect">
            <a:avLst/>
          </a:prstGeom>
        </p:spPr>
        <p:txBody>
          <a:bodyPr/>
          <a:lstStyle>
            <a:lvl1pPr marL="0" indent="0">
              <a:defRPr sz="1350">
                <a:solidFill>
                  <a:srgbClr val="FFFFFF"/>
                </a:solidFill>
              </a:defRPr>
            </a:lvl1pPr>
            <a:lvl2pPr marL="0" indent="342900">
              <a:buSzTx/>
              <a:buNone/>
              <a:defRPr sz="1350">
                <a:solidFill>
                  <a:srgbClr val="FFFFFF"/>
                </a:solidFill>
              </a:defRPr>
            </a:lvl2pPr>
            <a:lvl3pPr marL="0" indent="685800">
              <a:buSzTx/>
              <a:buNone/>
              <a:defRPr sz="1350">
                <a:solidFill>
                  <a:srgbClr val="FFFFFF"/>
                </a:solidFill>
              </a:defRPr>
            </a:lvl3pPr>
            <a:lvl4pPr marL="0" indent="1028700">
              <a:buSzTx/>
              <a:buNone/>
              <a:defRPr sz="1350">
                <a:solidFill>
                  <a:srgbClr val="FFFFFF"/>
                </a:solidFill>
              </a:defRPr>
            </a:lvl4pPr>
            <a:lvl5pPr marL="0" indent="1371600">
              <a:buSzTx/>
              <a:buNone/>
              <a:defRPr sz="13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Text Placeholder 4"/>
          <p:cNvSpPr>
            <a:spLocks noGrp="1"/>
          </p:cNvSpPr>
          <p:nvPr>
            <p:ph type="body" sz="quarter" idx="21"/>
          </p:nvPr>
        </p:nvSpPr>
        <p:spPr>
          <a:xfrm>
            <a:off x="609880" y="4501443"/>
            <a:ext cx="7750970" cy="1259608"/>
          </a:xfrm>
          <a:prstGeom prst="rect">
            <a:avLst/>
          </a:prstGeom>
        </p:spPr>
        <p:txBody>
          <a:bodyPr/>
          <a:lstStyle>
            <a:lvl1pPr marL="0" indent="0">
              <a:defRPr sz="2400">
                <a:solidFill>
                  <a:srgbClr val="FFFFFF"/>
                </a:solidFill>
              </a:defRPr>
            </a:lvl1pPr>
          </a:lstStyle>
          <a:p>
            <a:pPr marL="0" indent="0">
              <a:defRPr sz="2400">
                <a:solidFill>
                  <a:srgbClr val="FFFFFF"/>
                </a:solidFill>
              </a:defRPr>
            </a:pPr>
            <a:endParaRPr/>
          </a:p>
        </p:txBody>
      </p:sp>
      <p:pic>
        <p:nvPicPr>
          <p:cNvPr id="14" name="Picture 7" descr="Picture 7"/>
          <p:cNvPicPr>
            <a:picLocks noChangeAspect="1"/>
          </p:cNvPicPr>
          <p:nvPr/>
        </p:nvPicPr>
        <p:blipFill>
          <a:blip r:embed="rId3"/>
          <a:stretch>
            <a:fillRect/>
          </a:stretch>
        </p:blipFill>
        <p:spPr>
          <a:xfrm>
            <a:off x="6289562" y="5755088"/>
            <a:ext cx="2428876" cy="419101"/>
          </a:xfrm>
          <a:prstGeom prst="rect">
            <a:avLst/>
          </a:prstGeom>
          <a:ln w="12700">
            <a:miter lim="400000"/>
          </a:ln>
        </p:spPr>
      </p:pic>
      <p:sp>
        <p:nvSpPr>
          <p:cNvPr id="15" name="Slide Number"/>
          <p:cNvSpPr txBox="1">
            <a:spLocks noGrp="1"/>
          </p:cNvSpPr>
          <p:nvPr>
            <p:ph type="sldNum" sz="quarter" idx="2"/>
          </p:nvPr>
        </p:nvSpPr>
        <p:spPr>
          <a:xfrm>
            <a:off x="6436181" y="6298643"/>
            <a:ext cx="117019" cy="11541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_AND_TWO_COLUMNS">
    <p:bg>
      <p:bgPr>
        <a:solidFill>
          <a:srgbClr val="FFFFFF"/>
        </a:solidFill>
        <a:effectLst/>
      </p:bgPr>
    </p:bg>
    <p:spTree>
      <p:nvGrpSpPr>
        <p:cNvPr id="1" name=""/>
        <p:cNvGrpSpPr/>
        <p:nvPr/>
      </p:nvGrpSpPr>
      <p:grpSpPr>
        <a:xfrm>
          <a:off x="0" y="0"/>
          <a:ext cx="0" cy="0"/>
          <a:chOff x="0" y="0"/>
          <a:chExt cx="0" cy="0"/>
        </a:xfrm>
      </p:grpSpPr>
      <p:sp>
        <p:nvSpPr>
          <p:cNvPr id="114" name="Title Text"/>
          <p:cNvSpPr txBox="1">
            <a:spLocks noGrp="1"/>
          </p:cNvSpPr>
          <p:nvPr>
            <p:ph type="title"/>
          </p:nvPr>
        </p:nvSpPr>
        <p:spPr>
          <a:xfrm>
            <a:off x="311699" y="593367"/>
            <a:ext cx="8520602" cy="763601"/>
          </a:xfrm>
          <a:prstGeom prst="rect">
            <a:avLst/>
          </a:prstGeom>
        </p:spPr>
        <p:txBody>
          <a:bodyPr lIns="121899" tIns="121899" rIns="121899" bIns="121899" anchor="t"/>
          <a:lstStyle>
            <a:lvl1pPr defTabSz="914400">
              <a:lnSpc>
                <a:spcPct val="100000"/>
              </a:lnSpc>
              <a:defRPr sz="2700" b="0"/>
            </a:lvl1pPr>
          </a:lstStyle>
          <a:p>
            <a:r>
              <a:t>Title Text</a:t>
            </a:r>
          </a:p>
        </p:txBody>
      </p:sp>
      <p:sp>
        <p:nvSpPr>
          <p:cNvPr id="115" name="Body Level One…"/>
          <p:cNvSpPr txBox="1">
            <a:spLocks noGrp="1"/>
          </p:cNvSpPr>
          <p:nvPr>
            <p:ph type="body" sz="half" idx="1"/>
          </p:nvPr>
        </p:nvSpPr>
        <p:spPr>
          <a:xfrm>
            <a:off x="311699" y="1536634"/>
            <a:ext cx="3999902" cy="4555201"/>
          </a:xfrm>
          <a:prstGeom prst="rect">
            <a:avLst/>
          </a:prstGeom>
        </p:spPr>
        <p:txBody>
          <a:bodyPr lIns="121899" tIns="121899" rIns="121899" bIns="121899"/>
          <a:lstStyle>
            <a:lvl1pPr marL="410936" indent="-306161" defTabSz="914400">
              <a:lnSpc>
                <a:spcPct val="115000"/>
              </a:lnSpc>
              <a:spcBef>
                <a:spcPts val="0"/>
              </a:spcBef>
              <a:buClr>
                <a:srgbClr val="595959"/>
              </a:buClr>
              <a:buSzPts val="1800"/>
              <a:buFont typeface="Arial"/>
              <a:buChar char="●"/>
              <a:defRPr sz="1350">
                <a:solidFill>
                  <a:srgbClr val="595959"/>
                </a:solidFill>
              </a:defRPr>
            </a:lvl1pPr>
            <a:lvl2pPr marL="800100" indent="-342900" defTabSz="914400">
              <a:lnSpc>
                <a:spcPct val="115000"/>
              </a:lnSpc>
              <a:spcBef>
                <a:spcPts val="0"/>
              </a:spcBef>
              <a:buClr>
                <a:srgbClr val="595959"/>
              </a:buClr>
              <a:buSzPts val="1800"/>
              <a:buFont typeface="Arial"/>
              <a:buChar char="○"/>
              <a:defRPr sz="1350">
                <a:solidFill>
                  <a:srgbClr val="595959"/>
                </a:solidFill>
              </a:defRPr>
            </a:lvl2pPr>
            <a:lvl3pPr marL="1143000" indent="-342900" defTabSz="914400">
              <a:lnSpc>
                <a:spcPct val="115000"/>
              </a:lnSpc>
              <a:spcBef>
                <a:spcPts val="0"/>
              </a:spcBef>
              <a:buClr>
                <a:srgbClr val="595959"/>
              </a:buClr>
              <a:buSzPts val="1800"/>
              <a:buFont typeface="Arial"/>
              <a:buChar char="■"/>
              <a:defRPr sz="1350">
                <a:solidFill>
                  <a:srgbClr val="595959"/>
                </a:solidFill>
              </a:defRPr>
            </a:lvl3pPr>
            <a:lvl4pPr marL="1485900" indent="-342900" defTabSz="914400">
              <a:lnSpc>
                <a:spcPct val="115000"/>
              </a:lnSpc>
              <a:spcBef>
                <a:spcPts val="0"/>
              </a:spcBef>
              <a:buClr>
                <a:srgbClr val="595959"/>
              </a:buClr>
              <a:buSzPts val="1800"/>
              <a:buFont typeface="Arial"/>
              <a:buChar char="●"/>
              <a:defRPr sz="1350">
                <a:solidFill>
                  <a:srgbClr val="595959"/>
                </a:solidFill>
              </a:defRPr>
            </a:lvl4pPr>
            <a:lvl5pPr marL="1828800" indent="-342900" defTabSz="914400">
              <a:lnSpc>
                <a:spcPct val="115000"/>
              </a:lnSpc>
              <a:spcBef>
                <a:spcPts val="0"/>
              </a:spcBef>
              <a:buClr>
                <a:srgbClr val="595959"/>
              </a:buClr>
              <a:buSzPts val="1800"/>
              <a:buFont typeface="Arial"/>
              <a:buChar char="○"/>
              <a:defRPr sz="1350">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116" name="Google Shape;23;p5"/>
          <p:cNvSpPr txBox="1">
            <a:spLocks noGrp="1"/>
          </p:cNvSpPr>
          <p:nvPr>
            <p:ph type="body" sz="half" idx="21"/>
          </p:nvPr>
        </p:nvSpPr>
        <p:spPr>
          <a:xfrm>
            <a:off x="4832400" y="1536634"/>
            <a:ext cx="3999901" cy="4555201"/>
          </a:xfrm>
          <a:prstGeom prst="rect">
            <a:avLst/>
          </a:prstGeom>
        </p:spPr>
        <p:txBody>
          <a:bodyPr lIns="121899" tIns="121899" rIns="121899" bIns="121899"/>
          <a:lstStyle>
            <a:lvl1pPr marL="410936" indent="-306161" defTabSz="914400">
              <a:lnSpc>
                <a:spcPct val="115000"/>
              </a:lnSpc>
              <a:spcBef>
                <a:spcPts val="0"/>
              </a:spcBef>
              <a:buClr>
                <a:srgbClr val="595959"/>
              </a:buClr>
              <a:buSzPts val="1800"/>
              <a:buFont typeface="Arial"/>
              <a:buChar char="●"/>
              <a:defRPr sz="1800">
                <a:solidFill>
                  <a:srgbClr val="595959"/>
                </a:solidFill>
              </a:defRPr>
            </a:lvl1pPr>
          </a:lstStyle>
          <a:p>
            <a:pPr marL="547914" indent="-408214" defTabSz="1219200">
              <a:lnSpc>
                <a:spcPct val="115000"/>
              </a:lnSpc>
              <a:spcBef>
                <a:spcPts val="0"/>
              </a:spcBef>
              <a:buClr>
                <a:srgbClr val="595959"/>
              </a:buClr>
              <a:buSzPts val="1800"/>
              <a:buFont typeface="Arial"/>
              <a:buChar char="●"/>
              <a:defRPr sz="1800">
                <a:solidFill>
                  <a:srgbClr val="595959"/>
                </a:solidFill>
              </a:defRPr>
            </a:pPr>
            <a:endParaRPr/>
          </a:p>
        </p:txBody>
      </p:sp>
      <p:sp>
        <p:nvSpPr>
          <p:cNvPr id="117" name="Slide Number"/>
          <p:cNvSpPr txBox="1">
            <a:spLocks noGrp="1"/>
          </p:cNvSpPr>
          <p:nvPr>
            <p:ph type="sldNum" sz="quarter" idx="2"/>
          </p:nvPr>
        </p:nvSpPr>
        <p:spPr>
          <a:xfrm>
            <a:off x="8701646" y="6271716"/>
            <a:ext cx="319512" cy="416615"/>
          </a:xfrm>
          <a:prstGeom prst="rect">
            <a:avLst/>
          </a:prstGeom>
        </p:spPr>
        <p:txBody>
          <a:bodyPr lIns="121899" tIns="121899" rIns="121899" bIns="121899">
            <a:normAutofit/>
          </a:bodyPr>
          <a:lstStyle>
            <a:lvl1pPr defTabSz="914400">
              <a:defRPr sz="900">
                <a:solidFill>
                  <a:srgbClr val="595959"/>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Slide_Print-friendly">
    <p:bg>
      <p:bgPr>
        <a:blipFill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Click To Edit Master Title Style"/>
          <p:cNvSpPr txBox="1">
            <a:spLocks noGrp="1"/>
          </p:cNvSpPr>
          <p:nvPr>
            <p:ph type="title" hasCustomPrompt="1"/>
          </p:nvPr>
        </p:nvSpPr>
        <p:spPr>
          <a:xfrm>
            <a:off x="609880" y="2541807"/>
            <a:ext cx="7750970" cy="1947461"/>
          </a:xfrm>
          <a:prstGeom prst="rect">
            <a:avLst/>
          </a:prstGeom>
        </p:spPr>
        <p:txBody>
          <a:bodyPr anchor="t"/>
          <a:lstStyle>
            <a:lvl1pPr>
              <a:defRPr sz="4500"/>
            </a:lvl1pPr>
          </a:lstStyle>
          <a:p>
            <a:r>
              <a:t>Click To Edit Master Title Style</a:t>
            </a:r>
          </a:p>
        </p:txBody>
      </p:sp>
      <p:sp>
        <p:nvSpPr>
          <p:cNvPr id="23" name="Body Level One…"/>
          <p:cNvSpPr txBox="1">
            <a:spLocks noGrp="1"/>
          </p:cNvSpPr>
          <p:nvPr>
            <p:ph type="body" sz="quarter" idx="1"/>
          </p:nvPr>
        </p:nvSpPr>
        <p:spPr>
          <a:xfrm>
            <a:off x="609880" y="5773230"/>
            <a:ext cx="7750970" cy="746185"/>
          </a:xfrm>
          <a:prstGeom prst="rect">
            <a:avLst/>
          </a:prstGeom>
        </p:spPr>
        <p:txBody>
          <a:bodyPr/>
          <a:lstStyle>
            <a:lvl1pPr marL="0" indent="0">
              <a:defRPr sz="1350"/>
            </a:lvl1pPr>
            <a:lvl2pPr marL="0" indent="342900">
              <a:buSzTx/>
              <a:buNone/>
              <a:defRPr sz="1350"/>
            </a:lvl2pPr>
            <a:lvl3pPr marL="0" indent="685800">
              <a:buSzTx/>
              <a:buNone/>
              <a:defRPr sz="1350"/>
            </a:lvl3pPr>
            <a:lvl4pPr marL="0" indent="1028700">
              <a:buSzTx/>
              <a:buNone/>
              <a:defRPr sz="1350"/>
            </a:lvl4pPr>
            <a:lvl5pPr marL="0" indent="1371600">
              <a:buSzTx/>
              <a:buNone/>
              <a:defRPr sz="1350"/>
            </a:lvl5pPr>
          </a:lstStyle>
          <a:p>
            <a:r>
              <a:t>Body Level One</a:t>
            </a:r>
          </a:p>
          <a:p>
            <a:pPr lvl="1"/>
            <a:r>
              <a:t>Body Level Two</a:t>
            </a:r>
          </a:p>
          <a:p>
            <a:pPr lvl="2"/>
            <a:r>
              <a:t>Body Level Three</a:t>
            </a:r>
          </a:p>
          <a:p>
            <a:pPr lvl="3"/>
            <a:r>
              <a:t>Body Level Four</a:t>
            </a:r>
          </a:p>
          <a:p>
            <a:pPr lvl="4"/>
            <a:r>
              <a:t>Body Level Five</a:t>
            </a:r>
          </a:p>
        </p:txBody>
      </p:sp>
      <p:sp>
        <p:nvSpPr>
          <p:cNvPr id="24" name="Text Placeholder 4"/>
          <p:cNvSpPr>
            <a:spLocks noGrp="1"/>
          </p:cNvSpPr>
          <p:nvPr>
            <p:ph type="body" sz="quarter" idx="21"/>
          </p:nvPr>
        </p:nvSpPr>
        <p:spPr>
          <a:xfrm>
            <a:off x="609880" y="4501443"/>
            <a:ext cx="7750970" cy="1259608"/>
          </a:xfrm>
          <a:prstGeom prst="rect">
            <a:avLst/>
          </a:prstGeom>
        </p:spPr>
        <p:txBody>
          <a:bodyPr/>
          <a:lstStyle>
            <a:lvl1pPr marL="0" indent="0">
              <a:defRPr sz="2400"/>
            </a:lvl1pPr>
          </a:lstStyle>
          <a:p>
            <a:pPr marL="0" indent="0">
              <a:defRPr sz="2400"/>
            </a:pPr>
            <a:endParaRPr/>
          </a:p>
        </p:txBody>
      </p:sp>
      <p:pic>
        <p:nvPicPr>
          <p:cNvPr id="25" name="Picture 6" descr="Picture 6"/>
          <p:cNvPicPr>
            <a:picLocks noChangeAspect="1"/>
          </p:cNvPicPr>
          <p:nvPr/>
        </p:nvPicPr>
        <p:blipFill>
          <a:blip r:embed="rId3"/>
          <a:stretch>
            <a:fillRect/>
          </a:stretch>
        </p:blipFill>
        <p:spPr>
          <a:xfrm>
            <a:off x="6289562" y="5742910"/>
            <a:ext cx="2428876" cy="419101"/>
          </a:xfrm>
          <a:prstGeom prst="rect">
            <a:avLst/>
          </a:prstGeom>
          <a:ln w="12700">
            <a:miter lim="400000"/>
          </a:ln>
        </p:spPr>
      </p:pic>
      <p:sp>
        <p:nvSpPr>
          <p:cNvPr id="26" name="Slide Number"/>
          <p:cNvSpPr txBox="1">
            <a:spLocks noGrp="1"/>
          </p:cNvSpPr>
          <p:nvPr>
            <p:ph type="sldNum" sz="quarter" idx="2"/>
          </p:nvPr>
        </p:nvSpPr>
        <p:spPr>
          <a:xfrm>
            <a:off x="6436181" y="6298643"/>
            <a:ext cx="117019" cy="11541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3" name="Title Text"/>
          <p:cNvSpPr txBox="1">
            <a:spLocks noGrp="1"/>
          </p:cNvSpPr>
          <p:nvPr>
            <p:ph type="title"/>
          </p:nvPr>
        </p:nvSpPr>
        <p:spPr>
          <a:prstGeom prst="rect">
            <a:avLst/>
          </a:prstGeom>
        </p:spPr>
        <p:txBody>
          <a:bodyPr/>
          <a:lstStyle/>
          <a:p>
            <a:r>
              <a:t>Title Text</a:t>
            </a:r>
          </a:p>
        </p:txBody>
      </p:sp>
      <p:sp>
        <p:nvSpPr>
          <p:cNvPr id="3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3" name="Click To Edit Master Title Style"/>
          <p:cNvSpPr txBox="1">
            <a:spLocks noGrp="1"/>
          </p:cNvSpPr>
          <p:nvPr>
            <p:ph type="title" hasCustomPrompt="1"/>
          </p:nvPr>
        </p:nvSpPr>
        <p:spPr>
          <a:xfrm>
            <a:off x="609880" y="2541807"/>
            <a:ext cx="7750970" cy="1947461"/>
          </a:xfrm>
          <a:prstGeom prst="rect">
            <a:avLst/>
          </a:prstGeom>
        </p:spPr>
        <p:txBody>
          <a:bodyPr anchor="t"/>
          <a:lstStyle>
            <a:lvl1pPr>
              <a:defRPr sz="4500">
                <a:solidFill>
                  <a:srgbClr val="FFFFFF"/>
                </a:solidFill>
              </a:defRPr>
            </a:lvl1pPr>
          </a:lstStyle>
          <a:p>
            <a:r>
              <a:t>Click To Edit Master Title Style</a:t>
            </a:r>
          </a:p>
        </p:txBody>
      </p:sp>
      <p:sp>
        <p:nvSpPr>
          <p:cNvPr id="44" name="Body Level One…"/>
          <p:cNvSpPr txBox="1">
            <a:spLocks noGrp="1"/>
          </p:cNvSpPr>
          <p:nvPr>
            <p:ph type="body" sz="quarter" idx="1"/>
          </p:nvPr>
        </p:nvSpPr>
        <p:spPr>
          <a:xfrm>
            <a:off x="609880" y="4501443"/>
            <a:ext cx="7750970" cy="1259608"/>
          </a:xfrm>
          <a:prstGeom prst="rect">
            <a:avLst/>
          </a:prstGeom>
        </p:spPr>
        <p:txBody>
          <a:bodyPr/>
          <a:lstStyle>
            <a:lvl1pPr marL="0" indent="0">
              <a:defRPr sz="1800">
                <a:solidFill>
                  <a:srgbClr val="FFFFFF"/>
                </a:solidFill>
              </a:defRPr>
            </a:lvl1pPr>
            <a:lvl2pPr marL="0" indent="342900">
              <a:buSzTx/>
              <a:buNone/>
              <a:defRPr sz="1800">
                <a:solidFill>
                  <a:srgbClr val="FFFFFF"/>
                </a:solidFill>
              </a:defRPr>
            </a:lvl2pPr>
            <a:lvl3pPr marL="0" indent="685800">
              <a:buSzTx/>
              <a:buNone/>
              <a:defRPr sz="1800">
                <a:solidFill>
                  <a:srgbClr val="FFFFFF"/>
                </a:solidFill>
              </a:defRPr>
            </a:lvl3pPr>
            <a:lvl4pPr marL="0" indent="1028700">
              <a:buSzTx/>
              <a:buNone/>
              <a:defRPr sz="1800">
                <a:solidFill>
                  <a:srgbClr val="FFFFFF"/>
                </a:solidFill>
              </a:defRPr>
            </a:lvl4pPr>
            <a:lvl5pPr marL="0" indent="1371600">
              <a:buSz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Section Header_Print-friendly">
    <p:bg>
      <p:bgPr>
        <a:blipFill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2" name="Click To Edit Master Title Style"/>
          <p:cNvSpPr txBox="1">
            <a:spLocks noGrp="1"/>
          </p:cNvSpPr>
          <p:nvPr>
            <p:ph type="title" hasCustomPrompt="1"/>
          </p:nvPr>
        </p:nvSpPr>
        <p:spPr>
          <a:xfrm>
            <a:off x="609880" y="2541807"/>
            <a:ext cx="7750970" cy="1947461"/>
          </a:xfrm>
          <a:prstGeom prst="rect">
            <a:avLst/>
          </a:prstGeom>
        </p:spPr>
        <p:txBody>
          <a:bodyPr anchor="t"/>
          <a:lstStyle>
            <a:lvl1pPr>
              <a:defRPr sz="4500"/>
            </a:lvl1pPr>
          </a:lstStyle>
          <a:p>
            <a:r>
              <a:t>Click To Edit Master Title Style</a:t>
            </a:r>
          </a:p>
        </p:txBody>
      </p:sp>
      <p:sp>
        <p:nvSpPr>
          <p:cNvPr id="53" name="Body Level One…"/>
          <p:cNvSpPr txBox="1">
            <a:spLocks noGrp="1"/>
          </p:cNvSpPr>
          <p:nvPr>
            <p:ph type="body" sz="quarter" idx="1"/>
          </p:nvPr>
        </p:nvSpPr>
        <p:spPr>
          <a:xfrm>
            <a:off x="609880" y="4501443"/>
            <a:ext cx="7750970" cy="1259608"/>
          </a:xfrm>
          <a:prstGeom prst="rect">
            <a:avLst/>
          </a:prstGeom>
        </p:spPr>
        <p:txBody>
          <a:bodyPr/>
          <a:lstStyle>
            <a:lvl1pPr marL="0" indent="0">
              <a:defRPr sz="1800"/>
            </a:lvl1pPr>
            <a:lvl2pPr marL="0" indent="342900">
              <a:buSzTx/>
              <a:buNone/>
              <a:defRPr sz="1800"/>
            </a:lvl2pPr>
            <a:lvl3pPr marL="0" indent="685800">
              <a:buSzTx/>
              <a:buNone/>
              <a:defRPr sz="1800"/>
            </a:lvl3pPr>
            <a:lvl4pPr marL="0" indent="1028700">
              <a:buSzTx/>
              <a:buNone/>
              <a:defRPr sz="1800"/>
            </a:lvl4pPr>
            <a:lvl5pPr marL="0" indent="1371600">
              <a:buSzTx/>
              <a:buNone/>
              <a:defRPr sz="18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sz="half" idx="1"/>
          </p:nvPr>
        </p:nvSpPr>
        <p:spPr>
          <a:xfrm>
            <a:off x="428625" y="1825625"/>
            <a:ext cx="3886200" cy="4351338"/>
          </a:xfrm>
          <a:prstGeom prst="rect">
            <a:avLst/>
          </a:prstGeom>
        </p:spPr>
        <p:txBody>
          <a:bodyPr/>
          <a:lstStyle>
            <a:lvl1pPr>
              <a:buSzPct val="1000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428625" y="365126"/>
            <a:ext cx="7886700" cy="1325563"/>
          </a:xfrm>
          <a:prstGeom prst="rect">
            <a:avLst/>
          </a:prstGeom>
        </p:spPr>
        <p:txBody>
          <a:bodyPr/>
          <a:lstStyle/>
          <a:p>
            <a:r>
              <a:t>Title Text</a:t>
            </a:r>
          </a:p>
        </p:txBody>
      </p:sp>
      <p:sp>
        <p:nvSpPr>
          <p:cNvPr id="70" name="Body Level One…"/>
          <p:cNvSpPr txBox="1">
            <a:spLocks noGrp="1"/>
          </p:cNvSpPr>
          <p:nvPr>
            <p:ph type="body" sz="quarter" idx="1"/>
          </p:nvPr>
        </p:nvSpPr>
        <p:spPr>
          <a:xfrm>
            <a:off x="428625" y="1681164"/>
            <a:ext cx="3868341" cy="823913"/>
          </a:xfrm>
          <a:prstGeom prst="rect">
            <a:avLst/>
          </a:prstGeom>
        </p:spPr>
        <p:txBody>
          <a:bodyPr anchor="b"/>
          <a:lstStyle>
            <a:lvl1pPr marL="0" indent="0">
              <a:defRPr sz="1800" b="1"/>
            </a:lvl1pPr>
            <a:lvl2pPr marL="0" indent="342900">
              <a:buSzTx/>
              <a:buNone/>
              <a:defRPr sz="1800" b="1"/>
            </a:lvl2pPr>
            <a:lvl3pPr marL="0" indent="685800">
              <a:buSzTx/>
              <a:buNone/>
              <a:defRPr sz="1800" b="1"/>
            </a:lvl3pPr>
            <a:lvl4pPr marL="0" indent="1028700">
              <a:buSzTx/>
              <a:buNone/>
              <a:defRPr sz="1800" b="1"/>
            </a:lvl4pPr>
            <a:lvl5pPr marL="0" indent="1371600">
              <a:buSz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21"/>
          </p:nvPr>
        </p:nvSpPr>
        <p:spPr>
          <a:xfrm>
            <a:off x="4572000" y="1681164"/>
            <a:ext cx="3887391" cy="823913"/>
          </a:xfrm>
          <a:prstGeom prst="rect">
            <a:avLst/>
          </a:prstGeom>
        </p:spPr>
        <p:txBody>
          <a:bodyPr anchor="b"/>
          <a:lstStyle>
            <a:lvl1pPr marL="0" indent="0">
              <a:defRPr sz="2400" b="1"/>
            </a:lvl1pPr>
          </a:lstStyle>
          <a:p>
            <a:pPr marL="0" indent="0">
              <a:defRPr sz="2400" b="1"/>
            </a:pPr>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629841" y="457200"/>
            <a:ext cx="2949179" cy="1600200"/>
          </a:xfrm>
          <a:prstGeom prst="rect">
            <a:avLst/>
          </a:prstGeom>
        </p:spPr>
        <p:txBody>
          <a:bodyPr anchor="b"/>
          <a:lstStyle>
            <a:lvl1pPr>
              <a:defRPr sz="2400"/>
            </a:lvl1pPr>
          </a:lstStyle>
          <a:p>
            <a:r>
              <a:t>Title Text</a:t>
            </a:r>
          </a:p>
        </p:txBody>
      </p:sp>
      <p:sp>
        <p:nvSpPr>
          <p:cNvPr id="95" name="Body Level One…"/>
          <p:cNvSpPr txBox="1">
            <a:spLocks noGrp="1"/>
          </p:cNvSpPr>
          <p:nvPr>
            <p:ph type="body" sz="half" idx="1"/>
          </p:nvPr>
        </p:nvSpPr>
        <p:spPr>
          <a:xfrm>
            <a:off x="3887390" y="987426"/>
            <a:ext cx="4629151" cy="4873625"/>
          </a:xfrm>
          <a:prstGeom prst="rect">
            <a:avLst/>
          </a:prstGeom>
        </p:spPr>
        <p:txBody>
          <a:bodyPr/>
          <a:lstStyle>
            <a:lvl1pPr>
              <a:buSzPct val="100000"/>
              <a:buFont typeface="Arial"/>
              <a:buChar char="•"/>
              <a:defRPr sz="2400"/>
            </a:lvl1pPr>
            <a:lvl2pPr marL="538843" indent="-195943">
              <a:buFont typeface="Arial"/>
              <a:defRPr sz="2400"/>
            </a:lvl2pPr>
            <a:lvl3pPr marL="914400" indent="-228600">
              <a:buFont typeface="Arial"/>
              <a:defRPr sz="2400"/>
            </a:lvl3pPr>
            <a:lvl4pPr marL="1303020" indent="-274320">
              <a:buFont typeface="Arial"/>
              <a:defRPr sz="2400"/>
            </a:lvl4pPr>
            <a:lvl5pPr marL="1645920" indent="-274320">
              <a:buFont typeface="Arial"/>
              <a:defRPr sz="2400"/>
            </a:lvl5pPr>
          </a:lstStyle>
          <a:p>
            <a:r>
              <a:t>Body Level One</a:t>
            </a:r>
          </a:p>
          <a:p>
            <a:pPr lvl="1"/>
            <a:r>
              <a:t>Body Level Two</a:t>
            </a:r>
          </a:p>
          <a:p>
            <a:pPr lvl="2"/>
            <a:r>
              <a:t>Body Level Three</a:t>
            </a:r>
          </a:p>
          <a:p>
            <a:pPr lvl="3"/>
            <a:r>
              <a:t>Body Level Four</a:t>
            </a:r>
          </a:p>
          <a:p>
            <a:pPr lvl="4"/>
            <a:r>
              <a:t>Body Level Five</a:t>
            </a:r>
          </a:p>
        </p:txBody>
      </p:sp>
      <p:sp>
        <p:nvSpPr>
          <p:cNvPr id="96" name="Text Placeholder 3"/>
          <p:cNvSpPr>
            <a:spLocks noGrp="1"/>
          </p:cNvSpPr>
          <p:nvPr>
            <p:ph type="body" sz="quarter" idx="21"/>
          </p:nvPr>
        </p:nvSpPr>
        <p:spPr>
          <a:xfrm>
            <a:off x="629840" y="2057400"/>
            <a:ext cx="2949179" cy="3811588"/>
          </a:xfrm>
          <a:prstGeom prst="rect">
            <a:avLst/>
          </a:prstGeom>
        </p:spPr>
        <p:txBody>
          <a:bodyPr/>
          <a:lstStyle>
            <a:lvl1pPr marL="0" indent="0">
              <a:defRPr sz="1600"/>
            </a:lvl1pPr>
          </a:lstStyle>
          <a:p>
            <a:pPr marL="0" indent="0">
              <a:defRPr sz="1600"/>
            </a:pPr>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629841" y="457200"/>
            <a:ext cx="2949179" cy="1600200"/>
          </a:xfrm>
          <a:prstGeom prst="rect">
            <a:avLst/>
          </a:prstGeom>
        </p:spPr>
        <p:txBody>
          <a:bodyPr anchor="b"/>
          <a:lstStyle>
            <a:lvl1pPr>
              <a:defRPr sz="2400"/>
            </a:lvl1pPr>
          </a:lstStyle>
          <a:p>
            <a:r>
              <a:t>Title Text</a:t>
            </a:r>
          </a:p>
        </p:txBody>
      </p:sp>
      <p:sp>
        <p:nvSpPr>
          <p:cNvPr id="105" name="Picture Placeholder 2"/>
          <p:cNvSpPr>
            <a:spLocks noGrp="1"/>
          </p:cNvSpPr>
          <p:nvPr>
            <p:ph type="pic" sz="half" idx="21"/>
          </p:nvPr>
        </p:nvSpPr>
        <p:spPr>
          <a:xfrm>
            <a:off x="3887390" y="987426"/>
            <a:ext cx="4629151" cy="4873625"/>
          </a:xfrm>
          <a:prstGeom prst="rect">
            <a:avLst/>
          </a:prstGeom>
        </p:spPr>
        <p:txBody>
          <a:bodyPr lIns="91439" rIns="91439">
            <a:noAutofit/>
          </a:bodyPr>
          <a:lstStyle/>
          <a:p>
            <a:endParaRPr/>
          </a:p>
        </p:txBody>
      </p:sp>
      <p:sp>
        <p:nvSpPr>
          <p:cNvPr id="106" name="Body Level One…"/>
          <p:cNvSpPr txBox="1">
            <a:spLocks noGrp="1"/>
          </p:cNvSpPr>
          <p:nvPr>
            <p:ph type="body" sz="quarter" idx="1"/>
          </p:nvPr>
        </p:nvSpPr>
        <p:spPr>
          <a:xfrm>
            <a:off x="629841" y="2057400"/>
            <a:ext cx="2949179" cy="3811588"/>
          </a:xfrm>
          <a:prstGeom prst="rect">
            <a:avLst/>
          </a:prstGeom>
        </p:spPr>
        <p:txBody>
          <a:bodyPr/>
          <a:lstStyle>
            <a:lvl1pPr marL="0" indent="0">
              <a:defRPr sz="1200"/>
            </a:lvl1pPr>
            <a:lvl2pPr marL="0" indent="342900">
              <a:buSzTx/>
              <a:buNone/>
              <a:defRPr sz="1200"/>
            </a:lvl2pPr>
            <a:lvl3pPr marL="0" indent="685800">
              <a:buSzTx/>
              <a:buNone/>
              <a:defRPr sz="1200"/>
            </a:lvl3pPr>
            <a:lvl4pPr marL="0" indent="1028700">
              <a:buSzTx/>
              <a:buNone/>
              <a:defRPr sz="1200"/>
            </a:lvl4pPr>
            <a:lvl5pPr marL="0" indent="1371600">
              <a:buSzTx/>
              <a:buNone/>
              <a:defRPr sz="1200"/>
            </a:lvl5pPr>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28625" y="365126"/>
            <a:ext cx="828675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28625" y="1825625"/>
            <a:ext cx="8286750" cy="4207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598356" y="6441450"/>
            <a:ext cx="117020" cy="115416"/>
          </a:xfrm>
          <a:prstGeom prst="rect">
            <a:avLst/>
          </a:prstGeom>
          <a:ln w="12700">
            <a:miter lim="400000"/>
          </a:ln>
        </p:spPr>
        <p:txBody>
          <a:bodyPr wrap="none" lIns="0" tIns="0" rIns="0" bIns="0" anchor="ctr">
            <a:spAutoFit/>
          </a:bodyPr>
          <a:lstStyle>
            <a:lvl1pPr algn="r">
              <a:defRPr sz="75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transition spd="med"/>
  <p:hf hdr="0" ftr="0" dt="0"/>
  <p:txStyles>
    <p:titleStyle>
      <a:lvl1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1pPr>
      <a:lvl2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2pPr>
      <a:lvl3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3pPr>
      <a:lvl4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4pPr>
      <a:lvl5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5pPr>
      <a:lvl6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6pPr>
      <a:lvl7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7pPr>
      <a:lvl8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8pPr>
      <a:lvl9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9pPr>
    </p:titleStyle>
    <p:bodyStyle>
      <a:lvl1pPr marL="171450" marR="0" indent="-171450" algn="l" defTabSz="685800" rtl="0" latinLnBrk="0">
        <a:lnSpc>
          <a:spcPct val="90000"/>
        </a:lnSpc>
        <a:spcBef>
          <a:spcPts val="750"/>
        </a:spcBef>
        <a:spcAft>
          <a:spcPts val="0"/>
        </a:spcAft>
        <a:buClrTx/>
        <a:buSzTx/>
        <a:buFontTx/>
        <a:buNone/>
        <a:tabLst/>
        <a:defRPr sz="2100" b="0" i="0" u="none" strike="noStrike" cap="none" spc="0" baseline="0">
          <a:solidFill>
            <a:srgbClr val="000000"/>
          </a:solidFill>
          <a:uFillTx/>
          <a:latin typeface="Arial"/>
          <a:ea typeface="Arial"/>
          <a:cs typeface="Arial"/>
          <a:sym typeface="Arial"/>
        </a:defRPr>
      </a:lvl1pPr>
      <a:lvl2pPr marL="542925" marR="0" indent="-200025"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2pPr>
      <a:lvl3pPr marL="925829" marR="0" indent="-240029"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3pPr>
      <a:lvl4pPr marL="12954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4pPr>
      <a:lvl5pPr marL="16383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5pPr>
      <a:lvl6pPr marL="19812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6pPr>
      <a:lvl7pPr marL="23241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7pPr>
      <a:lvl8pPr marL="26670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8pPr>
      <a:lvl9pPr marL="30099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9pPr>
    </p:bodyStyle>
    <p:otherStyle>
      <a:lvl1pPr marL="0" marR="0" indent="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1pPr>
      <a:lvl2pPr marL="0" marR="0" indent="3429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2pPr>
      <a:lvl3pPr marL="0" marR="0" indent="6858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3pPr>
      <a:lvl4pPr marL="0" marR="0" indent="10287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4pPr>
      <a:lvl5pPr marL="0" marR="0" indent="13716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5pPr>
      <a:lvl6pPr marL="0" marR="0" indent="17145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6pPr>
      <a:lvl7pPr marL="0" marR="0" indent="20574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7pPr>
      <a:lvl8pPr marL="0" marR="0" indent="24003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8pPr>
      <a:lvl9pPr marL="0" marR="0" indent="27432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PHENIX status"/>
          <p:cNvSpPr txBox="1">
            <a:spLocks noGrp="1"/>
          </p:cNvSpPr>
          <p:nvPr>
            <p:ph type="ctrTitle"/>
          </p:nvPr>
        </p:nvSpPr>
        <p:spPr>
          <a:xfrm>
            <a:off x="609880" y="2527861"/>
            <a:ext cx="7750970" cy="1460596"/>
          </a:xfrm>
          <a:prstGeom prst="rect">
            <a:avLst/>
          </a:prstGeom>
        </p:spPr>
        <p:txBody>
          <a:bodyPr>
            <a:normAutofit/>
          </a:bodyPr>
          <a:lstStyle/>
          <a:p>
            <a:r>
              <a:rPr sz="4800">
                <a:latin typeface="Times New Roman" panose="02020603050405020304" pitchFamily="18" charset="0"/>
                <a:cs typeface="Times New Roman" panose="02020603050405020304" pitchFamily="18" charset="0"/>
              </a:rPr>
              <a:t>sPHENIX </a:t>
            </a:r>
            <a:r>
              <a:rPr lang="en-US" sz="4800">
                <a:latin typeface="Times New Roman" panose="02020603050405020304" pitchFamily="18" charset="0"/>
                <a:cs typeface="Times New Roman" panose="02020603050405020304" pitchFamily="18" charset="0"/>
              </a:rPr>
              <a:t>S</a:t>
            </a:r>
            <a:r>
              <a:rPr sz="4800">
                <a:latin typeface="Times New Roman" panose="02020603050405020304" pitchFamily="18" charset="0"/>
                <a:cs typeface="Times New Roman" panose="02020603050405020304" pitchFamily="18" charset="0"/>
              </a:rPr>
              <a:t>tatus</a:t>
            </a:r>
            <a:endParaRPr sz="4800" dirty="0">
              <a:latin typeface="Times New Roman" panose="02020603050405020304" pitchFamily="18" charset="0"/>
              <a:cs typeface="Times New Roman" panose="02020603050405020304" pitchFamily="18" charset="0"/>
            </a:endParaRPr>
          </a:p>
        </p:txBody>
      </p:sp>
      <p:sp>
        <p:nvSpPr>
          <p:cNvPr id="127" name="RHC time meeting &amp; RHIC coordination meeting…"/>
          <p:cNvSpPr txBox="1">
            <a:spLocks noGrp="1"/>
          </p:cNvSpPr>
          <p:nvPr>
            <p:ph type="subTitle" sz="quarter" idx="1"/>
          </p:nvPr>
        </p:nvSpPr>
        <p:spPr>
          <a:xfrm>
            <a:off x="609880" y="5101447"/>
            <a:ext cx="7750970" cy="559639"/>
          </a:xfrm>
          <a:prstGeom prst="rect">
            <a:avLst/>
          </a:prstGeom>
        </p:spPr>
        <p:txBody>
          <a:bodyPr>
            <a:noAutofit/>
          </a:bodyPr>
          <a:lstStyle/>
          <a:p>
            <a:r>
              <a:rPr lang="en-US" sz="1800" dirty="0">
                <a:latin typeface="Times New Roman" panose="02020603050405020304" pitchFamily="18" charset="0"/>
                <a:cs typeface="Times New Roman" panose="02020603050405020304" pitchFamily="18" charset="0"/>
              </a:rPr>
              <a:t>Time M</a:t>
            </a:r>
            <a:r>
              <a:rPr sz="1800" dirty="0">
                <a:latin typeface="Times New Roman" panose="02020603050405020304" pitchFamily="18" charset="0"/>
                <a:cs typeface="Times New Roman" panose="02020603050405020304" pitchFamily="18" charset="0"/>
              </a:rPr>
              <a:t>eeting</a:t>
            </a:r>
          </a:p>
          <a:p>
            <a:r>
              <a:rPr lang="en-US" sz="1800" dirty="0">
                <a:latin typeface="Times New Roman" panose="02020603050405020304" pitchFamily="18" charset="0"/>
                <a:cs typeface="Times New Roman" panose="02020603050405020304" pitchFamily="18" charset="0"/>
              </a:rPr>
              <a:t>Sept.</a:t>
            </a:r>
            <a:r>
              <a:rPr sz="1800" dirty="0">
                <a:latin typeface="Times New Roman" panose="02020603050405020304" pitchFamily="18" charset="0"/>
                <a:cs typeface="Times New Roman" panose="02020603050405020304" pitchFamily="18" charset="0"/>
              </a:rPr>
              <a:t> </a:t>
            </a:r>
            <a:r>
              <a:rPr lang="en-US" sz="1800">
                <a:latin typeface="Times New Roman" panose="02020603050405020304" pitchFamily="18" charset="0"/>
                <a:cs typeface="Times New Roman" panose="02020603050405020304" pitchFamily="18" charset="0"/>
              </a:rPr>
              <a:t>30</a:t>
            </a:r>
            <a:r>
              <a:rPr sz="1800">
                <a:latin typeface="Times New Roman" panose="02020603050405020304" pitchFamily="18" charset="0"/>
                <a:cs typeface="Times New Roman" panose="02020603050405020304" pitchFamily="18" charset="0"/>
              </a:rPr>
              <a:t>, </a:t>
            </a:r>
            <a:r>
              <a:rPr sz="1800" dirty="0">
                <a:latin typeface="Times New Roman" panose="02020603050405020304" pitchFamily="18" charset="0"/>
                <a:cs typeface="Times New Roman" panose="02020603050405020304" pitchFamily="18" charset="0"/>
              </a:rPr>
              <a:t>202</a:t>
            </a:r>
            <a:r>
              <a:rPr lang="en-US" sz="1800" dirty="0">
                <a:latin typeface="Times New Roman" panose="02020603050405020304" pitchFamily="18" charset="0"/>
                <a:cs typeface="Times New Roman" panose="02020603050405020304" pitchFamily="18" charset="0"/>
              </a:rPr>
              <a:t>5</a:t>
            </a:r>
            <a:endParaRPr sz="1800" dirty="0">
              <a:latin typeface="Times New Roman" panose="02020603050405020304" pitchFamily="18" charset="0"/>
              <a:cs typeface="Times New Roman" panose="02020603050405020304" pitchFamily="18" charset="0"/>
            </a:endParaRPr>
          </a:p>
        </p:txBody>
      </p:sp>
      <p:sp>
        <p:nvSpPr>
          <p:cNvPr id="128" name="Text Placeholder 4"/>
          <p:cNvSpPr>
            <a:spLocks noGrp="1"/>
          </p:cNvSpPr>
          <p:nvPr>
            <p:ph type="body" idx="21"/>
          </p:nvPr>
        </p:nvSpPr>
        <p:spPr>
          <a:xfrm>
            <a:off x="609880" y="3811851"/>
            <a:ext cx="7750970" cy="9447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pPr>
              <a:defRPr sz="2400">
                <a:solidFill>
                  <a:srgbClr val="FFFFFF"/>
                </a:solidFill>
              </a:defRPr>
            </a:pPr>
            <a:r>
              <a:rPr sz="2800" dirty="0">
                <a:latin typeface="Times New Roman" panose="02020603050405020304" pitchFamily="18" charset="0"/>
                <a:cs typeface="Times New Roman" panose="02020603050405020304" pitchFamily="18" charset="0"/>
              </a:rPr>
              <a:t>Kin Yip</a:t>
            </a:r>
          </a:p>
          <a:p>
            <a:pPr>
              <a:defRPr sz="2400">
                <a:solidFill>
                  <a:srgbClr val="FFFFFF"/>
                </a:solidFill>
              </a:defRPr>
            </a:pPr>
            <a:r>
              <a:rPr sz="2800" dirty="0">
                <a:latin typeface="Times New Roman" panose="02020603050405020304" pitchFamily="18" charset="0"/>
                <a:cs typeface="Times New Roman" panose="02020603050405020304" pitchFamily="18" charset="0"/>
              </a:rPr>
              <a:t>sPHENIX Director</a:t>
            </a:r>
            <a:r>
              <a:rPr lang="en-US" sz="2800" dirty="0">
                <a:latin typeface="Times New Roman" panose="02020603050405020304" pitchFamily="18" charset="0"/>
                <a:cs typeface="Times New Roman" panose="02020603050405020304" pitchFamily="18" charset="0"/>
              </a:rPr>
              <a:t> of Operations </a:t>
            </a:r>
            <a:endParaRPr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BEF1027-B48D-2F12-EBDA-C2C3773962B6}"/>
              </a:ext>
            </a:extLst>
          </p:cNvPr>
          <p:cNvSpPr>
            <a:spLocks noGrp="1"/>
          </p:cNvSpPr>
          <p:nvPr>
            <p:ph type="sldNum" sz="quarter" idx="2"/>
          </p:nvPr>
        </p:nvSpPr>
        <p:spPr>
          <a:xfrm>
            <a:off x="6500300" y="6298643"/>
            <a:ext cx="52900" cy="115416"/>
          </a:xfrm>
        </p:spPr>
        <p:txBody>
          <a:bodyPr/>
          <a:lstStyle/>
          <a:p>
            <a:fld id="{86CB4B4D-7CA3-9044-876B-883B54F8677D}" type="slidenum">
              <a:rPr lang="en-US" smtClean="0"/>
              <a:t>1</a:t>
            </a:fld>
            <a:endParaRPr lang="en-US"/>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EC9D7-B739-976E-7F22-820A2C2A0A25}"/>
              </a:ext>
            </a:extLst>
          </p:cNvPr>
          <p:cNvSpPr>
            <a:spLocks noGrp="1"/>
          </p:cNvSpPr>
          <p:nvPr>
            <p:ph idx="1"/>
          </p:nvPr>
        </p:nvSpPr>
        <p:spPr>
          <a:xfrm>
            <a:off x="204762" y="910132"/>
            <a:ext cx="8881273" cy="5716299"/>
          </a:xfrm>
          <a:solidFill>
            <a:schemeClr val="bg1"/>
          </a:solidFill>
        </p:spPr>
        <p:txBody>
          <a:bodyPr>
            <a:normAutofit fontScale="92500" lnSpcReduction="10000"/>
          </a:bodyPr>
          <a:lstStyle/>
          <a:p>
            <a:pPr marL="452628" lvl="1" indent="-342900">
              <a:lnSpc>
                <a:spcPct val="100000"/>
              </a:lnSpc>
              <a:spcBef>
                <a:spcPts val="0"/>
              </a:spcBef>
            </a:pPr>
            <a:r>
              <a:rPr lang="en-US" sz="2500" kern="100" dirty="0">
                <a:solidFill>
                  <a:srgbClr val="0000FF"/>
                </a:solidFill>
                <a:latin typeface="Times New Roman" panose="02020603050405020304" pitchFamily="18" charset="0"/>
                <a:cs typeface="Times New Roman" panose="02020603050405020304" pitchFamily="18" charset="0"/>
              </a:rPr>
              <a:t>sPHENIX is taking cosmic data with magnetic field (on) during this downtime of RHIC.  This also makes sure that sPHENIX is ready when the beam is back in RHIC.</a:t>
            </a:r>
          </a:p>
          <a:p>
            <a:pPr marL="835532" lvl="2" indent="-342900">
              <a:lnSpc>
                <a:spcPct val="100000"/>
              </a:lnSpc>
              <a:spcBef>
                <a:spcPts val="0"/>
              </a:spcBef>
            </a:pPr>
            <a:r>
              <a:rPr lang="en-US" sz="2500" kern="100" dirty="0">
                <a:solidFill>
                  <a:srgbClr val="0000FF"/>
                </a:solidFill>
                <a:latin typeface="Times New Roman" panose="02020603050405020304" pitchFamily="18" charset="0"/>
                <a:cs typeface="Times New Roman" panose="02020603050405020304" pitchFamily="18" charset="0"/>
              </a:rPr>
              <a:t>TPC suffered from minor GEM damage during the </a:t>
            </a:r>
            <a:r>
              <a:rPr lang="en-US" sz="2500" kern="100" dirty="0" err="1">
                <a:solidFill>
                  <a:srgbClr val="0000FF"/>
                </a:solidFill>
                <a:latin typeface="Times New Roman" panose="02020603050405020304" pitchFamily="18" charset="0"/>
                <a:cs typeface="Times New Roman" panose="02020603050405020304" pitchFamily="18" charset="0"/>
              </a:rPr>
              <a:t>prefire</a:t>
            </a:r>
            <a:r>
              <a:rPr lang="en-US" sz="2500" kern="100" dirty="0">
                <a:solidFill>
                  <a:srgbClr val="0000FF"/>
                </a:solidFill>
                <a:latin typeface="Times New Roman" panose="02020603050405020304" pitchFamily="18" charset="0"/>
                <a:cs typeface="Times New Roman" panose="02020603050405020304" pitchFamily="18" charset="0"/>
              </a:rPr>
              <a:t>. But the TPC can compensate for it due to the HV system upgrade before the start of Run 2025.</a:t>
            </a:r>
          </a:p>
          <a:p>
            <a:pPr marL="835532" lvl="2" indent="-342900">
              <a:lnSpc>
                <a:spcPct val="100000"/>
              </a:lnSpc>
              <a:spcBef>
                <a:spcPts val="0"/>
              </a:spcBef>
            </a:pPr>
            <a:r>
              <a:rPr lang="en-US" sz="2500" kern="100" dirty="0">
                <a:solidFill>
                  <a:srgbClr val="0000FF"/>
                </a:solidFill>
                <a:latin typeface="Times New Roman" panose="02020603050405020304" pitchFamily="18" charset="0"/>
                <a:cs typeface="Times New Roman" panose="02020603050405020304" pitchFamily="18" charset="0"/>
              </a:rPr>
              <a:t>All silicon detectors are checked and OK.</a:t>
            </a:r>
          </a:p>
          <a:p>
            <a:pPr marL="452628" lvl="1" indent="-342900">
              <a:lnSpc>
                <a:spcPct val="100000"/>
              </a:lnSpc>
              <a:spcBef>
                <a:spcPts val="0"/>
              </a:spcBef>
            </a:pPr>
            <a:endParaRPr lang="en-US" sz="2500" kern="100" dirty="0">
              <a:solidFill>
                <a:srgbClr val="0000FF"/>
              </a:solidFill>
              <a:latin typeface="Times New Roman" panose="02020603050405020304" pitchFamily="18" charset="0"/>
              <a:cs typeface="Times New Roman" panose="02020603050405020304" pitchFamily="18" charset="0"/>
            </a:endParaRPr>
          </a:p>
          <a:p>
            <a:pPr marL="452628" lvl="1" indent="-342900">
              <a:lnSpc>
                <a:spcPct val="100000"/>
              </a:lnSpc>
              <a:spcBef>
                <a:spcPts val="0"/>
              </a:spcBef>
            </a:pPr>
            <a:r>
              <a:rPr lang="en-US" sz="2500" kern="100" dirty="0">
                <a:solidFill>
                  <a:srgbClr val="0000FF"/>
                </a:solidFill>
                <a:latin typeface="Times New Roman" panose="02020603050405020304" pitchFamily="18" charset="0"/>
                <a:cs typeface="Times New Roman" panose="02020603050405020304" pitchFamily="18" charset="0"/>
              </a:rPr>
              <a:t>Our experts continue to improve the stability of the TPC CDU (Cooling Distribution Unit) to minimize the occurrence of future downtimes, in collaboration with the vendor (</a:t>
            </a:r>
            <a:r>
              <a:rPr lang="en-US" sz="2500" kern="100" dirty="0" err="1">
                <a:solidFill>
                  <a:srgbClr val="0000FF"/>
                </a:solidFill>
                <a:latin typeface="Times New Roman" panose="02020603050405020304" pitchFamily="18" charset="0"/>
                <a:cs typeface="Times New Roman" panose="02020603050405020304" pitchFamily="18" charset="0"/>
              </a:rPr>
              <a:t>Chilldyne</a:t>
            </a:r>
            <a:r>
              <a:rPr lang="en-US" sz="2500" kern="100" dirty="0">
                <a:solidFill>
                  <a:srgbClr val="0000FF"/>
                </a:solidFill>
                <a:latin typeface="Times New Roman" panose="02020603050405020304" pitchFamily="18" charset="0"/>
                <a:cs typeface="Times New Roman" panose="02020603050405020304" pitchFamily="18" charset="0"/>
              </a:rPr>
              <a:t>), possibly </a:t>
            </a:r>
            <a:r>
              <a:rPr lang="en-US" sz="2500" kern="100">
                <a:solidFill>
                  <a:srgbClr val="0000FF"/>
                </a:solidFill>
                <a:latin typeface="Times New Roman" panose="02020603050405020304" pitchFamily="18" charset="0"/>
                <a:cs typeface="Times New Roman" panose="02020603050405020304" pitchFamily="18" charset="0"/>
              </a:rPr>
              <a:t>with access to the IR.</a:t>
            </a:r>
            <a:br>
              <a:rPr lang="en-US" sz="2500" kern="100" dirty="0">
                <a:solidFill>
                  <a:srgbClr val="0000FF"/>
                </a:solidFill>
                <a:latin typeface="Times New Roman" panose="02020603050405020304" pitchFamily="18" charset="0"/>
                <a:cs typeface="Times New Roman" panose="02020603050405020304" pitchFamily="18" charset="0"/>
              </a:rPr>
            </a:br>
            <a:endParaRPr lang="en-US" sz="2500" kern="100" dirty="0">
              <a:solidFill>
                <a:srgbClr val="0000FF"/>
              </a:solidFill>
              <a:latin typeface="Times New Roman" panose="02020603050405020304" pitchFamily="18" charset="0"/>
              <a:cs typeface="Times New Roman" panose="02020603050405020304" pitchFamily="18" charset="0"/>
            </a:endParaRPr>
          </a:p>
          <a:p>
            <a:pPr marL="452628" lvl="1" indent="-342900">
              <a:lnSpc>
                <a:spcPct val="100000"/>
              </a:lnSpc>
              <a:spcBef>
                <a:spcPts val="0"/>
              </a:spcBef>
            </a:pPr>
            <a:r>
              <a:rPr lang="en-US" sz="2500" kern="100" dirty="0">
                <a:solidFill>
                  <a:srgbClr val="0000FF"/>
                </a:solidFill>
                <a:latin typeface="Times New Roman" panose="02020603050405020304" pitchFamily="18" charset="0"/>
                <a:cs typeface="Times New Roman" panose="02020603050405020304" pitchFamily="18" charset="0"/>
              </a:rPr>
              <a:t>We thank the Access Control Group for replacing the two ODH sensors in the IR and lending us the necessary camera parts for our installation of additional cameras in the IR, on the last Maintenance Day (Sept. 25).</a:t>
            </a:r>
          </a:p>
        </p:txBody>
      </p:sp>
      <p:sp>
        <p:nvSpPr>
          <p:cNvPr id="2" name="Title 1">
            <a:extLst>
              <a:ext uri="{FF2B5EF4-FFF2-40B4-BE49-F238E27FC236}">
                <a16:creationId xmlns:a16="http://schemas.microsoft.com/office/drawing/2014/main" id="{A0CC3E11-0D1E-9781-2E20-100133909B7D}"/>
              </a:ext>
            </a:extLst>
          </p:cNvPr>
          <p:cNvSpPr>
            <a:spLocks noGrp="1"/>
          </p:cNvSpPr>
          <p:nvPr>
            <p:ph type="title"/>
          </p:nvPr>
        </p:nvSpPr>
        <p:spPr>
          <a:xfrm>
            <a:off x="127046" y="-12440"/>
            <a:ext cx="9039225" cy="865064"/>
          </a:xfrm>
        </p:spPr>
        <p:txBody>
          <a:bodyPr>
            <a:normAutofit/>
          </a:bodyPr>
          <a:lstStyle/>
          <a:p>
            <a:pPr algn="ctr"/>
            <a:r>
              <a:rPr lang="en-US" dirty="0">
                <a:solidFill>
                  <a:srgbClr val="00B050"/>
                </a:solidFill>
                <a:latin typeface="Times New Roman" panose="02020603050405020304" pitchFamily="18" charset="0"/>
                <a:cs typeface="Times New Roman" panose="02020603050405020304" pitchFamily="18" charset="0"/>
              </a:rPr>
              <a:t>sPHENIX Matters</a:t>
            </a:r>
          </a:p>
        </p:txBody>
      </p:sp>
      <p:sp>
        <p:nvSpPr>
          <p:cNvPr id="7" name="Slide Number Placeholder 6">
            <a:extLst>
              <a:ext uri="{FF2B5EF4-FFF2-40B4-BE49-F238E27FC236}">
                <a16:creationId xmlns:a16="http://schemas.microsoft.com/office/drawing/2014/main" id="{8D44A497-56EB-005D-2F93-2E106305CD0E}"/>
              </a:ext>
            </a:extLst>
          </p:cNvPr>
          <p:cNvSpPr>
            <a:spLocks noGrp="1"/>
          </p:cNvSpPr>
          <p:nvPr>
            <p:ph type="sldNum" sz="quarter" idx="2"/>
          </p:nvPr>
        </p:nvSpPr>
        <p:spPr>
          <a:xfrm flipH="1">
            <a:off x="9009386" y="6711526"/>
            <a:ext cx="52899" cy="115416"/>
          </a:xfrm>
        </p:spPr>
        <p:txBody>
          <a:bodyPr/>
          <a:lstStyle/>
          <a:p>
            <a:fld id="{86CB4B4D-7CA3-9044-876B-883B54F8677D}" type="slidenum">
              <a:rPr lang="en-US" smtClean="0"/>
              <a:t>2</a:t>
            </a:fld>
            <a:endParaRPr lang="en-US" dirty="0"/>
          </a:p>
        </p:txBody>
      </p:sp>
    </p:spTree>
    <p:extLst>
      <p:ext uri="{BB962C8B-B14F-4D97-AF65-F5344CB8AC3E}">
        <p14:creationId xmlns:p14="http://schemas.microsoft.com/office/powerpoint/2010/main" val="1268433319"/>
      </p:ext>
    </p:extLst>
  </p:cSld>
  <p:clrMapOvr>
    <a:masterClrMapping/>
  </p:clrMapOvr>
  <p:transition spd="med"/>
</p:sld>
</file>

<file path=ppt/theme/theme1.xml><?xml version="1.0" encoding="utf-8"?>
<a:theme xmlns:a="http://schemas.openxmlformats.org/drawingml/2006/main"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46d32cf5-67aa-4169-8b5a-b88b5954077c">2024-02-21T14:12:02+00:00</Date>
    <lcf76f155ced4ddcb4097134ff3c332f xmlns="46d32cf5-67aa-4169-8b5a-b88b5954077c">
      <Terms xmlns="http://schemas.microsoft.com/office/infopath/2007/PartnerControls"/>
    </lcf76f155ced4ddcb4097134ff3c332f>
    <TaxCatchAll xmlns="3bfd71d5-c7ac-4dca-b865-a609d1eb407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72DF185586794B9FD90DFA27274EE3" ma:contentTypeVersion="19" ma:contentTypeDescription="Create a new document." ma:contentTypeScope="" ma:versionID="6b5c440b9e1a4f3bdd077bc4993ce17d">
  <xsd:schema xmlns:xsd="http://www.w3.org/2001/XMLSchema" xmlns:xs="http://www.w3.org/2001/XMLSchema" xmlns:p="http://schemas.microsoft.com/office/2006/metadata/properties" xmlns:ns2="46d32cf5-67aa-4169-8b5a-b88b5954077c" xmlns:ns3="a15366be-a11d-406f-97c0-25efe51bccc8" xmlns:ns4="3bfd71d5-c7ac-4dca-b865-a609d1eb4074" targetNamespace="http://schemas.microsoft.com/office/2006/metadata/properties" ma:root="true" ma:fieldsID="04ea1c653435450ae8f27b81b248e8d7" ns2:_="" ns3:_="" ns4:_="">
    <xsd:import namespace="46d32cf5-67aa-4169-8b5a-b88b5954077c"/>
    <xsd:import namespace="a15366be-a11d-406f-97c0-25efe51bccc8"/>
    <xsd:import namespace="3bfd71d5-c7ac-4dca-b865-a609d1eb40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ate" minOccurs="0"/>
                <xsd:element ref="ns2:MediaServiceAutoTags"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element ref="ns4: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d32cf5-67aa-4169-8b5a-b88b59540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2" nillable="true" ma:displayName="Date" ma:default="[today]" ma:format="DateTime" ma:internalName="Date">
      <xsd:simpleType>
        <xsd:restriction base="dms:DateTim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325a567-783b-4eae-ad25-f71283ef2f6c"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5366be-a11d-406f-97c0-25efe51bcc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fd71d5-c7ac-4dca-b865-a609d1eb407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51bce98-7737-4717-bdeb-0f7fab7ce19e}" ma:internalName="TaxCatchAll" ma:showField="CatchAllData" ma:web="a15366be-a11d-406f-97c0-25efe51bcc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7FC6D0-1318-4919-89B5-CF65DF79CEF6}">
  <ds:schemaRefs>
    <ds:schemaRef ds:uri="46d32cf5-67aa-4169-8b5a-b88b5954077c"/>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3bfd71d5-c7ac-4dca-b865-a609d1eb4074"/>
    <ds:schemaRef ds:uri="a15366be-a11d-406f-97c0-25efe51bccc8"/>
    <ds:schemaRef ds:uri="http://www.w3.org/XML/1998/namespace"/>
  </ds:schemaRefs>
</ds:datastoreItem>
</file>

<file path=customXml/itemProps2.xml><?xml version="1.0" encoding="utf-8"?>
<ds:datastoreItem xmlns:ds="http://schemas.openxmlformats.org/officeDocument/2006/customXml" ds:itemID="{E86F2207-6B5B-489E-9C4F-A860AF0407EF}">
  <ds:schemaRefs>
    <ds:schemaRef ds:uri="http://schemas.microsoft.com/sharepoint/v3/contenttype/forms"/>
  </ds:schemaRefs>
</ds:datastoreItem>
</file>

<file path=customXml/itemProps3.xml><?xml version="1.0" encoding="utf-8"?>
<ds:datastoreItem xmlns:ds="http://schemas.openxmlformats.org/officeDocument/2006/customXml" ds:itemID="{CE9AE2C4-B681-4EA4-B8C9-3FD150EAF8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d32cf5-67aa-4169-8b5a-b88b5954077c"/>
    <ds:schemaRef ds:uri="a15366be-a11d-406f-97c0-25efe51bccc8"/>
    <ds:schemaRef ds:uri="3bfd71d5-c7ac-4dca-b865-a609d1eb4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65718</TotalTime>
  <Words>175</Words>
  <Application>Microsoft Office PowerPoint</Application>
  <PresentationFormat>On-screen Show (4:3)</PresentationFormat>
  <Paragraphs>14</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BNL</vt:lpstr>
      <vt:lpstr>sPHENIX Status</vt:lpstr>
      <vt:lpstr>sPHENIX Matters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Meeting on July 1, 2025</dc:title>
  <cp:lastModifiedBy>Yip, Kin</cp:lastModifiedBy>
  <cp:revision>649</cp:revision>
  <dcterms:modified xsi:type="dcterms:W3CDTF">2025-09-30T15:42:55Z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0x0101009E72DF185586794B9FD90DFA27274EE3</vt:lpwstr>
  </property>
  <property fmtid="{D5CDD505-2E9C-101B-9397-08002B2CF9AE}" pid="3" name="MediaServiceImageTags">
    <vt:lpwstr/>
  </property>
</Properties>
</file>