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17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9/30/25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30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30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30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30 September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30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30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30 September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30 September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30 September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30 September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30 September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30 September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30 September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30 September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30 September 2025</a:t>
            </a:r>
            <a:endParaRPr lang="en-US" dirty="0"/>
          </a:p>
        </p:txBody>
      </p:sp>
      <p:pic>
        <p:nvPicPr>
          <p:cNvPr id="4" name="Picture 3" descr="Chart, bar chart&#10;&#10;AI-generated content may be incorrect.">
            <a:extLst>
              <a:ext uri="{FF2B5EF4-FFF2-40B4-BE49-F238E27FC236}">
                <a16:creationId xmlns:a16="http://schemas.microsoft.com/office/drawing/2014/main" id="{D05DB02A-F32F-8927-158B-2D407CD1D2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95462"/>
            <a:ext cx="7772400" cy="441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30 September 2025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1B8EDE-24B8-32EF-EC8C-54B791E554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592609"/>
            <a:ext cx="7772400" cy="465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Finishing with the electronics testers this Thursday.</a:t>
            </a:r>
          </a:p>
          <a:p>
            <a:pPr marL="0" indent="0">
              <a:buNone/>
            </a:pPr>
            <a:r>
              <a:rPr lang="en-US" sz="1800" dirty="0"/>
              <a:t>Beam Development for Biology through the weekend, with mostly 12 - 16 hour days.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Working with EBIS and MCR to maximize the proton flux from EBIS using direct injection of molecular H</a:t>
            </a:r>
            <a:r>
              <a:rPr lang="en-US" sz="1800" baseline="-25000" dirty="0"/>
              <a:t>2</a:t>
            </a:r>
            <a:r>
              <a:rPr lang="en-US" sz="1800" baseline="30000" dirty="0"/>
              <a:t>+</a:t>
            </a:r>
            <a:r>
              <a:rPr lang="en-US" sz="1800" dirty="0"/>
              <a:t> or possibly H</a:t>
            </a:r>
            <a:r>
              <a:rPr lang="en-US" sz="1800" baseline="-25000" dirty="0"/>
              <a:t>3</a:t>
            </a:r>
            <a:r>
              <a:rPr lang="en-US" sz="1800" baseline="30000" dirty="0"/>
              <a:t>+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NSRL needs to develop 33-beam GCR Simulation and 5-ion Simplified GCR Sim.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NASA Radiobiology program begins next week, independent of any government shutdown.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30 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28394</TotalTime>
  <Words>102</Words>
  <Application>Microsoft Macintosh PowerPoint</Application>
  <PresentationFormat>On-screen Show (4:3)</PresentationFormat>
  <Paragraphs>19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224</cp:revision>
  <cp:lastPrinted>2014-07-18T19:14:13Z</cp:lastPrinted>
  <dcterms:created xsi:type="dcterms:W3CDTF">2010-12-02T21:18:56Z</dcterms:created>
  <dcterms:modified xsi:type="dcterms:W3CDTF">2025-09-30T17:27:15Z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