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99"/>
    <p:restoredTop sz="94694"/>
  </p:normalViewPr>
  <p:slideViewPr>
    <p:cSldViewPr snapToGrid="0">
      <p:cViewPr varScale="1">
        <p:scale>
          <a:sx n="97" d="100"/>
          <a:sy n="97" d="100"/>
        </p:scale>
        <p:origin x="240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hyperlink" Target="https://bnl.zoomgov.com/j/1617923245?pwd=4xLo0bbiYbZITyZkS2T3IfKd0bJSPO.1" TargetMode="External"/><Relationship Id="rId1" Type="http://schemas.openxmlformats.org/officeDocument/2006/relationships/hyperlink" Target="https://bnl.zoomgov.com/j/1609886881?pwd=xCRuC17SqRaF6ahJL7P0WkI91JOcM5.1" TargetMode="Externa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3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image" Target="../media/image13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2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hyperlink" Target="https://bnl.zoomgov.com/j/1609886881?pwd=xCRuC17SqRaF6ahJL7P0WkI91JOcM5.1" TargetMode="External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Relationship Id="rId14" Type="http://schemas.openxmlformats.org/officeDocument/2006/relationships/hyperlink" Target="https://bnl.zoomgov.com/j/1617923245?pwd=4xLo0bbiYbZITyZkS2T3IfKd0bJSPO.1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B16FEE-2F45-4FFB-A8F8-84567370C92C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3212280-066F-4E40-B9B8-9280609C154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AGS will be locked up today</a:t>
          </a:r>
        </a:p>
      </dgm:t>
    </dgm:pt>
    <dgm:pt modelId="{97C55625-A70B-4785-94D0-BD8A7B6D4CBC}" type="parTrans" cxnId="{9B38E609-4282-4332-AA1C-4621C407F562}">
      <dgm:prSet/>
      <dgm:spPr/>
      <dgm:t>
        <a:bodyPr/>
        <a:lstStyle/>
        <a:p>
          <a:endParaRPr lang="en-US"/>
        </a:p>
      </dgm:t>
    </dgm:pt>
    <dgm:pt modelId="{ABD0B9AA-4C48-44B2-8B4C-39F3C4F92C39}" type="sibTrans" cxnId="{9B38E609-4282-4332-AA1C-4621C407F562}">
      <dgm:prSet/>
      <dgm:spPr/>
      <dgm:t>
        <a:bodyPr/>
        <a:lstStyle/>
        <a:p>
          <a:endParaRPr lang="en-US"/>
        </a:p>
      </dgm:t>
    </dgm:pt>
    <dgm:pt modelId="{31D7DB63-4D6F-4F03-A6BB-D81CE1FB936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Expecting beam from Tandem later today or tomorrow</a:t>
          </a:r>
        </a:p>
      </dgm:t>
    </dgm:pt>
    <dgm:pt modelId="{5C3462F2-E676-4601-858C-CD64E6D47B66}" type="parTrans" cxnId="{0EF3761C-9772-40B4-A302-9D6374CECFE0}">
      <dgm:prSet/>
      <dgm:spPr/>
      <dgm:t>
        <a:bodyPr/>
        <a:lstStyle/>
        <a:p>
          <a:endParaRPr lang="en-US"/>
        </a:p>
      </dgm:t>
    </dgm:pt>
    <dgm:pt modelId="{44B8553A-1B85-4416-ACAE-0722DDA824EF}" type="sibTrans" cxnId="{0EF3761C-9772-40B4-A302-9D6374CECFE0}">
      <dgm:prSet/>
      <dgm:spPr/>
      <dgm:t>
        <a:bodyPr/>
        <a:lstStyle/>
        <a:p>
          <a:endParaRPr lang="en-US"/>
        </a:p>
      </dgm:t>
    </dgm:pt>
    <dgm:pt modelId="{02198DEE-1AAC-4C92-8160-D5DD7809C30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RHIC to remain opened until further notice, discussion at 3pm meetings</a:t>
          </a:r>
        </a:p>
      </dgm:t>
    </dgm:pt>
    <dgm:pt modelId="{D3D6525A-2FFA-4E80-BE7C-E75FE82120ED}" type="parTrans" cxnId="{6629BF76-BEB8-4575-B8CA-29DA27C31DCF}">
      <dgm:prSet/>
      <dgm:spPr/>
      <dgm:t>
        <a:bodyPr/>
        <a:lstStyle/>
        <a:p>
          <a:endParaRPr lang="en-US"/>
        </a:p>
      </dgm:t>
    </dgm:pt>
    <dgm:pt modelId="{ED8EF7E4-C29F-4693-AB48-83A893131FAD}" type="sibTrans" cxnId="{6629BF76-BEB8-4575-B8CA-29DA27C31DCF}">
      <dgm:prSet/>
      <dgm:spPr/>
      <dgm:t>
        <a:bodyPr/>
        <a:lstStyle/>
        <a:p>
          <a:endParaRPr lang="en-US"/>
        </a:p>
      </dgm:t>
    </dgm:pt>
    <dgm:pt modelId="{802CB9A7-80FB-4844-9B0B-7BE7F2B3A68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Shielding inspection this afternoon, release of RS Ops lockout of SWM and arcs</a:t>
          </a:r>
        </a:p>
      </dgm:t>
    </dgm:pt>
    <dgm:pt modelId="{E059F9A1-D0B5-4C47-BBC7-CA7B4A6BD4DA}" type="parTrans" cxnId="{CD4BBA0D-3BE8-433A-AA54-6A714244D1D6}">
      <dgm:prSet/>
      <dgm:spPr/>
      <dgm:t>
        <a:bodyPr/>
        <a:lstStyle/>
        <a:p>
          <a:endParaRPr lang="en-US"/>
        </a:p>
      </dgm:t>
    </dgm:pt>
    <dgm:pt modelId="{2C2B0435-B5B8-4F29-968F-2F1A24B34EC5}" type="sibTrans" cxnId="{CD4BBA0D-3BE8-433A-AA54-6A714244D1D6}">
      <dgm:prSet/>
      <dgm:spPr/>
      <dgm:t>
        <a:bodyPr/>
        <a:lstStyle/>
        <a:p>
          <a:endParaRPr lang="en-US"/>
        </a:p>
      </dgm:t>
    </dgm:pt>
    <dgm:pt modelId="{7461DE7F-5AE4-457E-97A1-E5DE62E5A4E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End game plans at </a:t>
          </a:r>
          <a:r>
            <a:rPr lang="en-US">
              <a:hlinkClick xmlns:r="http://schemas.openxmlformats.org/officeDocument/2006/relationships" r:id="rId1"/>
            </a:rPr>
            <a:t>Supervisors meeting </a:t>
          </a:r>
          <a:r>
            <a:rPr lang="en-US"/>
            <a:t>Thursday 10am</a:t>
          </a:r>
        </a:p>
      </dgm:t>
    </dgm:pt>
    <dgm:pt modelId="{A62E7DD4-CE04-417A-8855-DAB2DD2F7859}" type="parTrans" cxnId="{BF1EB3F3-4C1F-48E8-B117-54BE04030D85}">
      <dgm:prSet/>
      <dgm:spPr/>
      <dgm:t>
        <a:bodyPr/>
        <a:lstStyle/>
        <a:p>
          <a:endParaRPr lang="en-US"/>
        </a:p>
      </dgm:t>
    </dgm:pt>
    <dgm:pt modelId="{344E78B9-70EC-4C6B-AEBC-2EFE62C84DFF}" type="sibTrans" cxnId="{BF1EB3F3-4C1F-48E8-B117-54BE04030D85}">
      <dgm:prSet/>
      <dgm:spPr/>
      <dgm:t>
        <a:bodyPr/>
        <a:lstStyle/>
        <a:p>
          <a:endParaRPr lang="en-US"/>
        </a:p>
      </dgm:t>
    </dgm:pt>
    <dgm:pt modelId="{D551AF5F-BD9E-4ECF-BC13-A16012D4EBF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Daily </a:t>
          </a:r>
          <a:r>
            <a:rPr lang="en-US">
              <a:hlinkClick xmlns:r="http://schemas.openxmlformats.org/officeDocument/2006/relationships" r:id="rId2"/>
            </a:rPr>
            <a:t>PODs</a:t>
          </a:r>
          <a:r>
            <a:rPr lang="en-US"/>
            <a:t> continue</a:t>
          </a:r>
        </a:p>
      </dgm:t>
    </dgm:pt>
    <dgm:pt modelId="{00370FB0-F4F2-4179-A68A-5D69DD0DD91B}" type="parTrans" cxnId="{6F2F91DA-C970-435C-A82D-32F53ED9DC1F}">
      <dgm:prSet/>
      <dgm:spPr/>
      <dgm:t>
        <a:bodyPr/>
        <a:lstStyle/>
        <a:p>
          <a:endParaRPr lang="en-US"/>
        </a:p>
      </dgm:t>
    </dgm:pt>
    <dgm:pt modelId="{5DAD5EA8-0F86-4933-8AAE-34B78C056D57}" type="sibTrans" cxnId="{6F2F91DA-C970-435C-A82D-32F53ED9DC1F}">
      <dgm:prSet/>
      <dgm:spPr/>
      <dgm:t>
        <a:bodyPr/>
        <a:lstStyle/>
        <a:p>
          <a:endParaRPr lang="en-US"/>
        </a:p>
      </dgm:t>
    </dgm:pt>
    <dgm:pt modelId="{FB47EB23-974A-4C56-94C1-28C36C307B8F}" type="pres">
      <dgm:prSet presAssocID="{C9B16FEE-2F45-4FFB-A8F8-84567370C92C}" presName="root" presStyleCnt="0">
        <dgm:presLayoutVars>
          <dgm:dir/>
          <dgm:resizeHandles val="exact"/>
        </dgm:presLayoutVars>
      </dgm:prSet>
      <dgm:spPr/>
    </dgm:pt>
    <dgm:pt modelId="{B1684260-72B8-40AD-A330-1593DAA7CA36}" type="pres">
      <dgm:prSet presAssocID="{33212280-066F-4E40-B9B8-9280609C1541}" presName="compNode" presStyleCnt="0"/>
      <dgm:spPr/>
    </dgm:pt>
    <dgm:pt modelId="{01A5FF26-D600-4ADC-A1D1-D5FC178180B5}" type="pres">
      <dgm:prSet presAssocID="{33212280-066F-4E40-B9B8-9280609C1541}" presName="bgRect" presStyleLbl="bgShp" presStyleIdx="0" presStyleCnt="6"/>
      <dgm:spPr/>
    </dgm:pt>
    <dgm:pt modelId="{A2D2F4E4-8825-4336-B232-7FD0E7560987}" type="pres">
      <dgm:prSet presAssocID="{33212280-066F-4E40-B9B8-9280609C1541}" presName="iconRect" presStyleLbl="node1" presStyleIdx="0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D2BB8904-883F-48A7-A984-C7BEE5728918}" type="pres">
      <dgm:prSet presAssocID="{33212280-066F-4E40-B9B8-9280609C1541}" presName="spaceRect" presStyleCnt="0"/>
      <dgm:spPr/>
    </dgm:pt>
    <dgm:pt modelId="{54311A10-D0DF-4D9E-8BA4-0457D013B874}" type="pres">
      <dgm:prSet presAssocID="{33212280-066F-4E40-B9B8-9280609C1541}" presName="parTx" presStyleLbl="revTx" presStyleIdx="0" presStyleCnt="6">
        <dgm:presLayoutVars>
          <dgm:chMax val="0"/>
          <dgm:chPref val="0"/>
        </dgm:presLayoutVars>
      </dgm:prSet>
      <dgm:spPr/>
    </dgm:pt>
    <dgm:pt modelId="{9003ABD1-DCF3-40C5-AC22-3221E0C7DAB6}" type="pres">
      <dgm:prSet presAssocID="{ABD0B9AA-4C48-44B2-8B4C-39F3C4F92C39}" presName="sibTrans" presStyleCnt="0"/>
      <dgm:spPr/>
    </dgm:pt>
    <dgm:pt modelId="{A8BF8E2F-F19D-4DAB-942D-1AEDE0300821}" type="pres">
      <dgm:prSet presAssocID="{31D7DB63-4D6F-4F03-A6BB-D81CE1FB936C}" presName="compNode" presStyleCnt="0"/>
      <dgm:spPr/>
    </dgm:pt>
    <dgm:pt modelId="{620FE1DD-C07C-4C51-96C3-9311AF9D5AE7}" type="pres">
      <dgm:prSet presAssocID="{31D7DB63-4D6F-4F03-A6BB-D81CE1FB936C}" presName="bgRect" presStyleLbl="bgShp" presStyleIdx="1" presStyleCnt="6"/>
      <dgm:spPr/>
    </dgm:pt>
    <dgm:pt modelId="{3A0DAC64-EB3A-499D-BD22-3EBA1C16D1BD}" type="pres">
      <dgm:prSet presAssocID="{31D7DB63-4D6F-4F03-A6BB-D81CE1FB936C}" presName="iconRect" presStyleLbl="node1" presStyleIdx="1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unset scene"/>
        </a:ext>
      </dgm:extLst>
    </dgm:pt>
    <dgm:pt modelId="{37C5AE14-2E4E-429D-86E2-DBFB2AA1ED0E}" type="pres">
      <dgm:prSet presAssocID="{31D7DB63-4D6F-4F03-A6BB-D81CE1FB936C}" presName="spaceRect" presStyleCnt="0"/>
      <dgm:spPr/>
    </dgm:pt>
    <dgm:pt modelId="{CF078B1C-7EC8-4F4D-89A9-4A17460ACF16}" type="pres">
      <dgm:prSet presAssocID="{31D7DB63-4D6F-4F03-A6BB-D81CE1FB936C}" presName="parTx" presStyleLbl="revTx" presStyleIdx="1" presStyleCnt="6">
        <dgm:presLayoutVars>
          <dgm:chMax val="0"/>
          <dgm:chPref val="0"/>
        </dgm:presLayoutVars>
      </dgm:prSet>
      <dgm:spPr/>
    </dgm:pt>
    <dgm:pt modelId="{A59600B3-0579-427C-B3A9-58927D9BA123}" type="pres">
      <dgm:prSet presAssocID="{44B8553A-1B85-4416-ACAE-0722DDA824EF}" presName="sibTrans" presStyleCnt="0"/>
      <dgm:spPr/>
    </dgm:pt>
    <dgm:pt modelId="{15AA52E8-DDD0-427A-A1C7-1AEAFBC111FE}" type="pres">
      <dgm:prSet presAssocID="{02198DEE-1AAC-4C92-8160-D5DD7809C30A}" presName="compNode" presStyleCnt="0"/>
      <dgm:spPr/>
    </dgm:pt>
    <dgm:pt modelId="{5A3E90A9-BBA4-4FD9-BDBB-52A57396B8AF}" type="pres">
      <dgm:prSet presAssocID="{02198DEE-1AAC-4C92-8160-D5DD7809C30A}" presName="bgRect" presStyleLbl="bgShp" presStyleIdx="2" presStyleCnt="6"/>
      <dgm:spPr/>
    </dgm:pt>
    <dgm:pt modelId="{78686631-E5A4-447E-A290-9FB602239903}" type="pres">
      <dgm:prSet presAssocID="{02198DEE-1AAC-4C92-8160-D5DD7809C30A}" presName="iconRect" presStyleLbl="node1" presStyleIdx="2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34A9DC9D-F3CB-4C27-974A-F8B4C41C0EE0}" type="pres">
      <dgm:prSet presAssocID="{02198DEE-1AAC-4C92-8160-D5DD7809C30A}" presName="spaceRect" presStyleCnt="0"/>
      <dgm:spPr/>
    </dgm:pt>
    <dgm:pt modelId="{967727F9-E61C-4D99-B6F4-7C90A2FCF722}" type="pres">
      <dgm:prSet presAssocID="{02198DEE-1AAC-4C92-8160-D5DD7809C30A}" presName="parTx" presStyleLbl="revTx" presStyleIdx="2" presStyleCnt="6">
        <dgm:presLayoutVars>
          <dgm:chMax val="0"/>
          <dgm:chPref val="0"/>
        </dgm:presLayoutVars>
      </dgm:prSet>
      <dgm:spPr/>
    </dgm:pt>
    <dgm:pt modelId="{95C6DD88-2976-4218-BF00-ADE04F065EDF}" type="pres">
      <dgm:prSet presAssocID="{ED8EF7E4-C29F-4693-AB48-83A893131FAD}" presName="sibTrans" presStyleCnt="0"/>
      <dgm:spPr/>
    </dgm:pt>
    <dgm:pt modelId="{6E7CBBD8-2265-42EB-B70C-8629C58AA040}" type="pres">
      <dgm:prSet presAssocID="{802CB9A7-80FB-4844-9B0B-7BE7F2B3A68C}" presName="compNode" presStyleCnt="0"/>
      <dgm:spPr/>
    </dgm:pt>
    <dgm:pt modelId="{34A3E6B9-EAFF-47B3-9B7D-BD53F66C47E9}" type="pres">
      <dgm:prSet presAssocID="{802CB9A7-80FB-4844-9B0B-7BE7F2B3A68C}" presName="bgRect" presStyleLbl="bgShp" presStyleIdx="3" presStyleCnt="6"/>
      <dgm:spPr/>
    </dgm:pt>
    <dgm:pt modelId="{047A0195-0A7D-4EE7-B052-F2571FF1FCFB}" type="pres">
      <dgm:prSet presAssocID="{802CB9A7-80FB-4844-9B0B-7BE7F2B3A68C}" presName="iconRect" presStyleLbl="node1" presStyleIdx="3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ey"/>
        </a:ext>
      </dgm:extLst>
    </dgm:pt>
    <dgm:pt modelId="{147002AB-1168-4F29-9F97-DD4C2F0419D7}" type="pres">
      <dgm:prSet presAssocID="{802CB9A7-80FB-4844-9B0B-7BE7F2B3A68C}" presName="spaceRect" presStyleCnt="0"/>
      <dgm:spPr/>
    </dgm:pt>
    <dgm:pt modelId="{4E2CD7AD-12BA-4433-B99E-370F89ED1B26}" type="pres">
      <dgm:prSet presAssocID="{802CB9A7-80FB-4844-9B0B-7BE7F2B3A68C}" presName="parTx" presStyleLbl="revTx" presStyleIdx="3" presStyleCnt="6">
        <dgm:presLayoutVars>
          <dgm:chMax val="0"/>
          <dgm:chPref val="0"/>
        </dgm:presLayoutVars>
      </dgm:prSet>
      <dgm:spPr/>
    </dgm:pt>
    <dgm:pt modelId="{3764AF06-A055-453D-B232-DD546E63EC69}" type="pres">
      <dgm:prSet presAssocID="{2C2B0435-B5B8-4F29-968F-2F1A24B34EC5}" presName="sibTrans" presStyleCnt="0"/>
      <dgm:spPr/>
    </dgm:pt>
    <dgm:pt modelId="{FD86BC0F-5F4A-4F76-AAC2-5C9840F94C0C}" type="pres">
      <dgm:prSet presAssocID="{7461DE7F-5AE4-457E-97A1-E5DE62E5A4EE}" presName="compNode" presStyleCnt="0"/>
      <dgm:spPr/>
    </dgm:pt>
    <dgm:pt modelId="{8E42D1D0-D94C-429D-B4F4-2DB942C041ED}" type="pres">
      <dgm:prSet presAssocID="{7461DE7F-5AE4-457E-97A1-E5DE62E5A4EE}" presName="bgRect" presStyleLbl="bgShp" presStyleIdx="4" presStyleCnt="6"/>
      <dgm:spPr/>
    </dgm:pt>
    <dgm:pt modelId="{69CD72D7-12B5-46D0-A330-2E26230A1891}" type="pres">
      <dgm:prSet presAssocID="{7461DE7F-5AE4-457E-97A1-E5DE62E5A4EE}" presName="iconRect" presStyleLbl="node1" presStyleIdx="4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ame controller"/>
        </a:ext>
      </dgm:extLst>
    </dgm:pt>
    <dgm:pt modelId="{D02C2663-1B80-47C8-834D-FBC5703A29DB}" type="pres">
      <dgm:prSet presAssocID="{7461DE7F-5AE4-457E-97A1-E5DE62E5A4EE}" presName="spaceRect" presStyleCnt="0"/>
      <dgm:spPr/>
    </dgm:pt>
    <dgm:pt modelId="{8E0DF79B-6EFC-4599-9ECD-B5FF2C9122B8}" type="pres">
      <dgm:prSet presAssocID="{7461DE7F-5AE4-457E-97A1-E5DE62E5A4EE}" presName="parTx" presStyleLbl="revTx" presStyleIdx="4" presStyleCnt="6">
        <dgm:presLayoutVars>
          <dgm:chMax val="0"/>
          <dgm:chPref val="0"/>
        </dgm:presLayoutVars>
      </dgm:prSet>
      <dgm:spPr/>
    </dgm:pt>
    <dgm:pt modelId="{8BA46120-1B1E-40D6-8A54-41A6BE4D87F7}" type="pres">
      <dgm:prSet presAssocID="{344E78B9-70EC-4C6B-AEBC-2EFE62C84DFF}" presName="sibTrans" presStyleCnt="0"/>
      <dgm:spPr/>
    </dgm:pt>
    <dgm:pt modelId="{857CF43C-3CD3-4DCD-B6D4-84D0C946C9D5}" type="pres">
      <dgm:prSet presAssocID="{D551AF5F-BD9E-4ECF-BC13-A16012D4EBFC}" presName="compNode" presStyleCnt="0"/>
      <dgm:spPr/>
    </dgm:pt>
    <dgm:pt modelId="{83A99B97-DD56-4138-B9C0-C1545034AAE8}" type="pres">
      <dgm:prSet presAssocID="{D551AF5F-BD9E-4ECF-BC13-A16012D4EBFC}" presName="bgRect" presStyleLbl="bgShp" presStyleIdx="5" presStyleCnt="6"/>
      <dgm:spPr/>
    </dgm:pt>
    <dgm:pt modelId="{4D32A77B-E276-4B26-9949-C7CFFD6443BA}" type="pres">
      <dgm:prSet presAssocID="{D551AF5F-BD9E-4ECF-BC13-A16012D4EBFC}" presName="iconRect" presStyleLbl="node1" presStyleIdx="5" presStyleCnt="6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C27989AA-5F30-47BC-8E91-9B5D305DC685}" type="pres">
      <dgm:prSet presAssocID="{D551AF5F-BD9E-4ECF-BC13-A16012D4EBFC}" presName="spaceRect" presStyleCnt="0"/>
      <dgm:spPr/>
    </dgm:pt>
    <dgm:pt modelId="{9A23DCB4-2345-4A7C-BA7C-621602F68328}" type="pres">
      <dgm:prSet presAssocID="{D551AF5F-BD9E-4ECF-BC13-A16012D4EBFC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9B38E609-4282-4332-AA1C-4621C407F562}" srcId="{C9B16FEE-2F45-4FFB-A8F8-84567370C92C}" destId="{33212280-066F-4E40-B9B8-9280609C1541}" srcOrd="0" destOrd="0" parTransId="{97C55625-A70B-4785-94D0-BD8A7B6D4CBC}" sibTransId="{ABD0B9AA-4C48-44B2-8B4C-39F3C4F92C39}"/>
    <dgm:cxn modelId="{CD4BBA0D-3BE8-433A-AA54-6A714244D1D6}" srcId="{C9B16FEE-2F45-4FFB-A8F8-84567370C92C}" destId="{802CB9A7-80FB-4844-9B0B-7BE7F2B3A68C}" srcOrd="3" destOrd="0" parTransId="{E059F9A1-D0B5-4C47-BBC7-CA7B4A6BD4DA}" sibTransId="{2C2B0435-B5B8-4F29-968F-2F1A24B34EC5}"/>
    <dgm:cxn modelId="{90776D0F-5D79-4AC7-A0B1-E26AB25E122E}" type="presOf" srcId="{802CB9A7-80FB-4844-9B0B-7BE7F2B3A68C}" destId="{4E2CD7AD-12BA-4433-B99E-370F89ED1B26}" srcOrd="0" destOrd="0" presId="urn:microsoft.com/office/officeart/2018/2/layout/IconVerticalSolidList"/>
    <dgm:cxn modelId="{67EE0710-FF48-49CA-9785-22CCC5261E84}" type="presOf" srcId="{C9B16FEE-2F45-4FFB-A8F8-84567370C92C}" destId="{FB47EB23-974A-4C56-94C1-28C36C307B8F}" srcOrd="0" destOrd="0" presId="urn:microsoft.com/office/officeart/2018/2/layout/IconVerticalSolidList"/>
    <dgm:cxn modelId="{0EF3761C-9772-40B4-A302-9D6374CECFE0}" srcId="{C9B16FEE-2F45-4FFB-A8F8-84567370C92C}" destId="{31D7DB63-4D6F-4F03-A6BB-D81CE1FB936C}" srcOrd="1" destOrd="0" parTransId="{5C3462F2-E676-4601-858C-CD64E6D47B66}" sibTransId="{44B8553A-1B85-4416-ACAE-0722DDA824EF}"/>
    <dgm:cxn modelId="{2E07B438-4FFC-484F-AF72-49DDA3B5395D}" type="presOf" srcId="{7461DE7F-5AE4-457E-97A1-E5DE62E5A4EE}" destId="{8E0DF79B-6EFC-4599-9ECD-B5FF2C9122B8}" srcOrd="0" destOrd="0" presId="urn:microsoft.com/office/officeart/2018/2/layout/IconVerticalSolidList"/>
    <dgm:cxn modelId="{6629BF76-BEB8-4575-B8CA-29DA27C31DCF}" srcId="{C9B16FEE-2F45-4FFB-A8F8-84567370C92C}" destId="{02198DEE-1AAC-4C92-8160-D5DD7809C30A}" srcOrd="2" destOrd="0" parTransId="{D3D6525A-2FFA-4E80-BE7C-E75FE82120ED}" sibTransId="{ED8EF7E4-C29F-4693-AB48-83A893131FAD}"/>
    <dgm:cxn modelId="{A21DA8A5-1C35-480C-82E6-2EAB51607F5E}" type="presOf" srcId="{31D7DB63-4D6F-4F03-A6BB-D81CE1FB936C}" destId="{CF078B1C-7EC8-4F4D-89A9-4A17460ACF16}" srcOrd="0" destOrd="0" presId="urn:microsoft.com/office/officeart/2018/2/layout/IconVerticalSolidList"/>
    <dgm:cxn modelId="{7EB19DAB-0498-43D7-870E-9BEAABBA827C}" type="presOf" srcId="{D551AF5F-BD9E-4ECF-BC13-A16012D4EBFC}" destId="{9A23DCB4-2345-4A7C-BA7C-621602F68328}" srcOrd="0" destOrd="0" presId="urn:microsoft.com/office/officeart/2018/2/layout/IconVerticalSolidList"/>
    <dgm:cxn modelId="{E9FE2FC2-EEC4-43AA-AB8C-ADB6CE84473F}" type="presOf" srcId="{02198DEE-1AAC-4C92-8160-D5DD7809C30A}" destId="{967727F9-E61C-4D99-B6F4-7C90A2FCF722}" srcOrd="0" destOrd="0" presId="urn:microsoft.com/office/officeart/2018/2/layout/IconVerticalSolidList"/>
    <dgm:cxn modelId="{6F2F91DA-C970-435C-A82D-32F53ED9DC1F}" srcId="{C9B16FEE-2F45-4FFB-A8F8-84567370C92C}" destId="{D551AF5F-BD9E-4ECF-BC13-A16012D4EBFC}" srcOrd="5" destOrd="0" parTransId="{00370FB0-F4F2-4179-A68A-5D69DD0DD91B}" sibTransId="{5DAD5EA8-0F86-4933-8AAE-34B78C056D57}"/>
    <dgm:cxn modelId="{01EB00E1-3C01-4076-880E-5F83798BED9B}" type="presOf" srcId="{33212280-066F-4E40-B9B8-9280609C1541}" destId="{54311A10-D0DF-4D9E-8BA4-0457D013B874}" srcOrd="0" destOrd="0" presId="urn:microsoft.com/office/officeart/2018/2/layout/IconVerticalSolidList"/>
    <dgm:cxn modelId="{BF1EB3F3-4C1F-48E8-B117-54BE04030D85}" srcId="{C9B16FEE-2F45-4FFB-A8F8-84567370C92C}" destId="{7461DE7F-5AE4-457E-97A1-E5DE62E5A4EE}" srcOrd="4" destOrd="0" parTransId="{A62E7DD4-CE04-417A-8855-DAB2DD2F7859}" sibTransId="{344E78B9-70EC-4C6B-AEBC-2EFE62C84DFF}"/>
    <dgm:cxn modelId="{83BEA219-4997-464E-A9E5-2FC2E5E9D603}" type="presParOf" srcId="{FB47EB23-974A-4C56-94C1-28C36C307B8F}" destId="{B1684260-72B8-40AD-A330-1593DAA7CA36}" srcOrd="0" destOrd="0" presId="urn:microsoft.com/office/officeart/2018/2/layout/IconVerticalSolidList"/>
    <dgm:cxn modelId="{15C208A1-C16D-4EE3-9D98-E9D69B64628D}" type="presParOf" srcId="{B1684260-72B8-40AD-A330-1593DAA7CA36}" destId="{01A5FF26-D600-4ADC-A1D1-D5FC178180B5}" srcOrd="0" destOrd="0" presId="urn:microsoft.com/office/officeart/2018/2/layout/IconVerticalSolidList"/>
    <dgm:cxn modelId="{D2885C80-9C00-422E-B5DC-063CD22CACB0}" type="presParOf" srcId="{B1684260-72B8-40AD-A330-1593DAA7CA36}" destId="{A2D2F4E4-8825-4336-B232-7FD0E7560987}" srcOrd="1" destOrd="0" presId="urn:microsoft.com/office/officeart/2018/2/layout/IconVerticalSolidList"/>
    <dgm:cxn modelId="{238E7A8B-4E8D-44BA-A48B-9938165CEDFB}" type="presParOf" srcId="{B1684260-72B8-40AD-A330-1593DAA7CA36}" destId="{D2BB8904-883F-48A7-A984-C7BEE5728918}" srcOrd="2" destOrd="0" presId="urn:microsoft.com/office/officeart/2018/2/layout/IconVerticalSolidList"/>
    <dgm:cxn modelId="{6F34AB38-DE0C-423F-A875-729F57056E9A}" type="presParOf" srcId="{B1684260-72B8-40AD-A330-1593DAA7CA36}" destId="{54311A10-D0DF-4D9E-8BA4-0457D013B874}" srcOrd="3" destOrd="0" presId="urn:microsoft.com/office/officeart/2018/2/layout/IconVerticalSolidList"/>
    <dgm:cxn modelId="{22CC9E95-A405-48DE-941E-33D85B875673}" type="presParOf" srcId="{FB47EB23-974A-4C56-94C1-28C36C307B8F}" destId="{9003ABD1-DCF3-40C5-AC22-3221E0C7DAB6}" srcOrd="1" destOrd="0" presId="urn:microsoft.com/office/officeart/2018/2/layout/IconVerticalSolidList"/>
    <dgm:cxn modelId="{3E785D1A-78BC-4D95-8508-914ADB3E797C}" type="presParOf" srcId="{FB47EB23-974A-4C56-94C1-28C36C307B8F}" destId="{A8BF8E2F-F19D-4DAB-942D-1AEDE0300821}" srcOrd="2" destOrd="0" presId="urn:microsoft.com/office/officeart/2018/2/layout/IconVerticalSolidList"/>
    <dgm:cxn modelId="{8F538FED-B05C-48EF-A998-C1198F4D4A7B}" type="presParOf" srcId="{A8BF8E2F-F19D-4DAB-942D-1AEDE0300821}" destId="{620FE1DD-C07C-4C51-96C3-9311AF9D5AE7}" srcOrd="0" destOrd="0" presId="urn:microsoft.com/office/officeart/2018/2/layout/IconVerticalSolidList"/>
    <dgm:cxn modelId="{C87207FF-972D-4317-B71A-38914B8A5ED1}" type="presParOf" srcId="{A8BF8E2F-F19D-4DAB-942D-1AEDE0300821}" destId="{3A0DAC64-EB3A-499D-BD22-3EBA1C16D1BD}" srcOrd="1" destOrd="0" presId="urn:microsoft.com/office/officeart/2018/2/layout/IconVerticalSolidList"/>
    <dgm:cxn modelId="{6011CAC1-8FD0-4EEA-B9B0-2ADEE518A5BA}" type="presParOf" srcId="{A8BF8E2F-F19D-4DAB-942D-1AEDE0300821}" destId="{37C5AE14-2E4E-429D-86E2-DBFB2AA1ED0E}" srcOrd="2" destOrd="0" presId="urn:microsoft.com/office/officeart/2018/2/layout/IconVerticalSolidList"/>
    <dgm:cxn modelId="{EA171602-04C7-4371-8A91-7B5134842AC0}" type="presParOf" srcId="{A8BF8E2F-F19D-4DAB-942D-1AEDE0300821}" destId="{CF078B1C-7EC8-4F4D-89A9-4A17460ACF16}" srcOrd="3" destOrd="0" presId="urn:microsoft.com/office/officeart/2018/2/layout/IconVerticalSolidList"/>
    <dgm:cxn modelId="{52C77A57-1E95-471B-9A3B-7FC696B5884A}" type="presParOf" srcId="{FB47EB23-974A-4C56-94C1-28C36C307B8F}" destId="{A59600B3-0579-427C-B3A9-58927D9BA123}" srcOrd="3" destOrd="0" presId="urn:microsoft.com/office/officeart/2018/2/layout/IconVerticalSolidList"/>
    <dgm:cxn modelId="{856780D3-7BE0-4CEE-8CBD-9C9D2C878F7B}" type="presParOf" srcId="{FB47EB23-974A-4C56-94C1-28C36C307B8F}" destId="{15AA52E8-DDD0-427A-A1C7-1AEAFBC111FE}" srcOrd="4" destOrd="0" presId="urn:microsoft.com/office/officeart/2018/2/layout/IconVerticalSolidList"/>
    <dgm:cxn modelId="{ABE3DFB7-00AE-41EA-A663-241B0DF72778}" type="presParOf" srcId="{15AA52E8-DDD0-427A-A1C7-1AEAFBC111FE}" destId="{5A3E90A9-BBA4-4FD9-BDBB-52A57396B8AF}" srcOrd="0" destOrd="0" presId="urn:microsoft.com/office/officeart/2018/2/layout/IconVerticalSolidList"/>
    <dgm:cxn modelId="{E26E632B-084C-4EF4-AF53-DF55F8257EBC}" type="presParOf" srcId="{15AA52E8-DDD0-427A-A1C7-1AEAFBC111FE}" destId="{78686631-E5A4-447E-A290-9FB602239903}" srcOrd="1" destOrd="0" presId="urn:microsoft.com/office/officeart/2018/2/layout/IconVerticalSolidList"/>
    <dgm:cxn modelId="{4FB4DDCA-6CAF-4555-B757-C03DD4AB40B0}" type="presParOf" srcId="{15AA52E8-DDD0-427A-A1C7-1AEAFBC111FE}" destId="{34A9DC9D-F3CB-4C27-974A-F8B4C41C0EE0}" srcOrd="2" destOrd="0" presId="urn:microsoft.com/office/officeart/2018/2/layout/IconVerticalSolidList"/>
    <dgm:cxn modelId="{50553432-289C-4F00-B556-DB7F6B190EBA}" type="presParOf" srcId="{15AA52E8-DDD0-427A-A1C7-1AEAFBC111FE}" destId="{967727F9-E61C-4D99-B6F4-7C90A2FCF722}" srcOrd="3" destOrd="0" presId="urn:microsoft.com/office/officeart/2018/2/layout/IconVerticalSolidList"/>
    <dgm:cxn modelId="{B18683DD-28D1-4724-8E22-22A615A656C9}" type="presParOf" srcId="{FB47EB23-974A-4C56-94C1-28C36C307B8F}" destId="{95C6DD88-2976-4218-BF00-ADE04F065EDF}" srcOrd="5" destOrd="0" presId="urn:microsoft.com/office/officeart/2018/2/layout/IconVerticalSolidList"/>
    <dgm:cxn modelId="{F95C0B68-0958-4579-BCB9-001852D49BD6}" type="presParOf" srcId="{FB47EB23-974A-4C56-94C1-28C36C307B8F}" destId="{6E7CBBD8-2265-42EB-B70C-8629C58AA040}" srcOrd="6" destOrd="0" presId="urn:microsoft.com/office/officeart/2018/2/layout/IconVerticalSolidList"/>
    <dgm:cxn modelId="{66F7F36A-66C0-4A76-9F5D-E47DFBFA2C2C}" type="presParOf" srcId="{6E7CBBD8-2265-42EB-B70C-8629C58AA040}" destId="{34A3E6B9-EAFF-47B3-9B7D-BD53F66C47E9}" srcOrd="0" destOrd="0" presId="urn:microsoft.com/office/officeart/2018/2/layout/IconVerticalSolidList"/>
    <dgm:cxn modelId="{BA40AE53-1BE4-4139-A51C-82F388972FFA}" type="presParOf" srcId="{6E7CBBD8-2265-42EB-B70C-8629C58AA040}" destId="{047A0195-0A7D-4EE7-B052-F2571FF1FCFB}" srcOrd="1" destOrd="0" presId="urn:microsoft.com/office/officeart/2018/2/layout/IconVerticalSolidList"/>
    <dgm:cxn modelId="{B4263A1B-9D01-4DE6-9918-A0ABD5B53856}" type="presParOf" srcId="{6E7CBBD8-2265-42EB-B70C-8629C58AA040}" destId="{147002AB-1168-4F29-9F97-DD4C2F0419D7}" srcOrd="2" destOrd="0" presId="urn:microsoft.com/office/officeart/2018/2/layout/IconVerticalSolidList"/>
    <dgm:cxn modelId="{4C3E6B6B-3498-40D2-BF29-5042504106D9}" type="presParOf" srcId="{6E7CBBD8-2265-42EB-B70C-8629C58AA040}" destId="{4E2CD7AD-12BA-4433-B99E-370F89ED1B26}" srcOrd="3" destOrd="0" presId="urn:microsoft.com/office/officeart/2018/2/layout/IconVerticalSolidList"/>
    <dgm:cxn modelId="{9C74A649-BEB5-4BF9-9529-72C99E07AC0C}" type="presParOf" srcId="{FB47EB23-974A-4C56-94C1-28C36C307B8F}" destId="{3764AF06-A055-453D-B232-DD546E63EC69}" srcOrd="7" destOrd="0" presId="urn:microsoft.com/office/officeart/2018/2/layout/IconVerticalSolidList"/>
    <dgm:cxn modelId="{DA7AC04A-B6D9-41AC-9D1B-FB799DCBD4A4}" type="presParOf" srcId="{FB47EB23-974A-4C56-94C1-28C36C307B8F}" destId="{FD86BC0F-5F4A-4F76-AAC2-5C9840F94C0C}" srcOrd="8" destOrd="0" presId="urn:microsoft.com/office/officeart/2018/2/layout/IconVerticalSolidList"/>
    <dgm:cxn modelId="{8EF5504B-C378-40BB-9F10-C262E8F957E7}" type="presParOf" srcId="{FD86BC0F-5F4A-4F76-AAC2-5C9840F94C0C}" destId="{8E42D1D0-D94C-429D-B4F4-2DB942C041ED}" srcOrd="0" destOrd="0" presId="urn:microsoft.com/office/officeart/2018/2/layout/IconVerticalSolidList"/>
    <dgm:cxn modelId="{E2C10FD7-8BEA-4C0F-949A-ED0A3A591C2F}" type="presParOf" srcId="{FD86BC0F-5F4A-4F76-AAC2-5C9840F94C0C}" destId="{69CD72D7-12B5-46D0-A330-2E26230A1891}" srcOrd="1" destOrd="0" presId="urn:microsoft.com/office/officeart/2018/2/layout/IconVerticalSolidList"/>
    <dgm:cxn modelId="{06AC44A2-E75B-442E-AD20-D7C67E8032EF}" type="presParOf" srcId="{FD86BC0F-5F4A-4F76-AAC2-5C9840F94C0C}" destId="{D02C2663-1B80-47C8-834D-FBC5703A29DB}" srcOrd="2" destOrd="0" presId="urn:microsoft.com/office/officeart/2018/2/layout/IconVerticalSolidList"/>
    <dgm:cxn modelId="{9A71BF29-913C-4B13-921E-DA3E01C4F41C}" type="presParOf" srcId="{FD86BC0F-5F4A-4F76-AAC2-5C9840F94C0C}" destId="{8E0DF79B-6EFC-4599-9ECD-B5FF2C9122B8}" srcOrd="3" destOrd="0" presId="urn:microsoft.com/office/officeart/2018/2/layout/IconVerticalSolidList"/>
    <dgm:cxn modelId="{FB09412C-82C8-4808-8B72-E4659A6D12CF}" type="presParOf" srcId="{FB47EB23-974A-4C56-94C1-28C36C307B8F}" destId="{8BA46120-1B1E-40D6-8A54-41A6BE4D87F7}" srcOrd="9" destOrd="0" presId="urn:microsoft.com/office/officeart/2018/2/layout/IconVerticalSolidList"/>
    <dgm:cxn modelId="{B3145E12-5558-4115-89E3-16BED7775C4F}" type="presParOf" srcId="{FB47EB23-974A-4C56-94C1-28C36C307B8F}" destId="{857CF43C-3CD3-4DCD-B6D4-84D0C946C9D5}" srcOrd="10" destOrd="0" presId="urn:microsoft.com/office/officeart/2018/2/layout/IconVerticalSolidList"/>
    <dgm:cxn modelId="{E40B20EA-3B72-4EEB-B11E-CDF0979F8022}" type="presParOf" srcId="{857CF43C-3CD3-4DCD-B6D4-84D0C946C9D5}" destId="{83A99B97-DD56-4138-B9C0-C1545034AAE8}" srcOrd="0" destOrd="0" presId="urn:microsoft.com/office/officeart/2018/2/layout/IconVerticalSolidList"/>
    <dgm:cxn modelId="{ADAC47E5-1751-4460-B795-ECD938301B1F}" type="presParOf" srcId="{857CF43C-3CD3-4DCD-B6D4-84D0C946C9D5}" destId="{4D32A77B-E276-4B26-9949-C7CFFD6443BA}" srcOrd="1" destOrd="0" presId="urn:microsoft.com/office/officeart/2018/2/layout/IconVerticalSolidList"/>
    <dgm:cxn modelId="{3A9BD14B-1446-4F66-81EB-AB1E89172EAD}" type="presParOf" srcId="{857CF43C-3CD3-4DCD-B6D4-84D0C946C9D5}" destId="{C27989AA-5F30-47BC-8E91-9B5D305DC685}" srcOrd="2" destOrd="0" presId="urn:microsoft.com/office/officeart/2018/2/layout/IconVerticalSolidList"/>
    <dgm:cxn modelId="{A7EC91C8-2719-4163-BE53-20BA396EA431}" type="presParOf" srcId="{857CF43C-3CD3-4DCD-B6D4-84D0C946C9D5}" destId="{9A23DCB4-2345-4A7C-BA7C-621602F6832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A5FF26-D600-4ADC-A1D1-D5FC178180B5}">
      <dsp:nvSpPr>
        <dsp:cNvPr id="0" name=""/>
        <dsp:cNvSpPr/>
      </dsp:nvSpPr>
      <dsp:spPr>
        <a:xfrm>
          <a:off x="0" y="1407"/>
          <a:ext cx="10515600" cy="5997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D2F4E4-8825-4336-B232-7FD0E7560987}">
      <dsp:nvSpPr>
        <dsp:cNvPr id="0" name=""/>
        <dsp:cNvSpPr/>
      </dsp:nvSpPr>
      <dsp:spPr>
        <a:xfrm>
          <a:off x="181438" y="136361"/>
          <a:ext cx="329887" cy="3298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311A10-D0DF-4D9E-8BA4-0457D013B874}">
      <dsp:nvSpPr>
        <dsp:cNvPr id="0" name=""/>
        <dsp:cNvSpPr/>
      </dsp:nvSpPr>
      <dsp:spPr>
        <a:xfrm>
          <a:off x="692764" y="1407"/>
          <a:ext cx="9822835" cy="599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78" tIns="63478" rIns="63478" bIns="6347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AGS will be locked up today</a:t>
          </a:r>
        </a:p>
      </dsp:txBody>
      <dsp:txXfrm>
        <a:off x="692764" y="1407"/>
        <a:ext cx="9822835" cy="599796"/>
      </dsp:txXfrm>
    </dsp:sp>
    <dsp:sp modelId="{620FE1DD-C07C-4C51-96C3-9311AF9D5AE7}">
      <dsp:nvSpPr>
        <dsp:cNvPr id="0" name=""/>
        <dsp:cNvSpPr/>
      </dsp:nvSpPr>
      <dsp:spPr>
        <a:xfrm>
          <a:off x="0" y="751152"/>
          <a:ext cx="10515600" cy="5997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0DAC64-EB3A-499D-BD22-3EBA1C16D1BD}">
      <dsp:nvSpPr>
        <dsp:cNvPr id="0" name=""/>
        <dsp:cNvSpPr/>
      </dsp:nvSpPr>
      <dsp:spPr>
        <a:xfrm>
          <a:off x="181438" y="886107"/>
          <a:ext cx="329887" cy="3298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078B1C-7EC8-4F4D-89A9-4A17460ACF16}">
      <dsp:nvSpPr>
        <dsp:cNvPr id="0" name=""/>
        <dsp:cNvSpPr/>
      </dsp:nvSpPr>
      <dsp:spPr>
        <a:xfrm>
          <a:off x="692764" y="751152"/>
          <a:ext cx="9822835" cy="599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78" tIns="63478" rIns="63478" bIns="6347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Expecting beam from Tandem later today or tomorrow</a:t>
          </a:r>
        </a:p>
      </dsp:txBody>
      <dsp:txXfrm>
        <a:off x="692764" y="751152"/>
        <a:ext cx="9822835" cy="599796"/>
      </dsp:txXfrm>
    </dsp:sp>
    <dsp:sp modelId="{5A3E90A9-BBA4-4FD9-BDBB-52A57396B8AF}">
      <dsp:nvSpPr>
        <dsp:cNvPr id="0" name=""/>
        <dsp:cNvSpPr/>
      </dsp:nvSpPr>
      <dsp:spPr>
        <a:xfrm>
          <a:off x="0" y="1500898"/>
          <a:ext cx="10515600" cy="5997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686631-E5A4-447E-A290-9FB602239903}">
      <dsp:nvSpPr>
        <dsp:cNvPr id="0" name=""/>
        <dsp:cNvSpPr/>
      </dsp:nvSpPr>
      <dsp:spPr>
        <a:xfrm>
          <a:off x="181438" y="1635852"/>
          <a:ext cx="329887" cy="3298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7727F9-E61C-4D99-B6F4-7C90A2FCF722}">
      <dsp:nvSpPr>
        <dsp:cNvPr id="0" name=""/>
        <dsp:cNvSpPr/>
      </dsp:nvSpPr>
      <dsp:spPr>
        <a:xfrm>
          <a:off x="692764" y="1500898"/>
          <a:ext cx="9822835" cy="599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78" tIns="63478" rIns="63478" bIns="6347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RHIC to remain opened until further notice, discussion at 3pm meetings</a:t>
          </a:r>
        </a:p>
      </dsp:txBody>
      <dsp:txXfrm>
        <a:off x="692764" y="1500898"/>
        <a:ext cx="9822835" cy="599796"/>
      </dsp:txXfrm>
    </dsp:sp>
    <dsp:sp modelId="{34A3E6B9-EAFF-47B3-9B7D-BD53F66C47E9}">
      <dsp:nvSpPr>
        <dsp:cNvPr id="0" name=""/>
        <dsp:cNvSpPr/>
      </dsp:nvSpPr>
      <dsp:spPr>
        <a:xfrm>
          <a:off x="0" y="2250643"/>
          <a:ext cx="10515600" cy="5997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7A0195-0A7D-4EE7-B052-F2571FF1FCFB}">
      <dsp:nvSpPr>
        <dsp:cNvPr id="0" name=""/>
        <dsp:cNvSpPr/>
      </dsp:nvSpPr>
      <dsp:spPr>
        <a:xfrm>
          <a:off x="181438" y="2385597"/>
          <a:ext cx="329887" cy="32988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2CD7AD-12BA-4433-B99E-370F89ED1B26}">
      <dsp:nvSpPr>
        <dsp:cNvPr id="0" name=""/>
        <dsp:cNvSpPr/>
      </dsp:nvSpPr>
      <dsp:spPr>
        <a:xfrm>
          <a:off x="692764" y="2250643"/>
          <a:ext cx="9822835" cy="599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78" tIns="63478" rIns="63478" bIns="6347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Shielding inspection this afternoon, release of RS Ops lockout of SWM and arcs</a:t>
          </a:r>
        </a:p>
      </dsp:txBody>
      <dsp:txXfrm>
        <a:off x="692764" y="2250643"/>
        <a:ext cx="9822835" cy="599796"/>
      </dsp:txXfrm>
    </dsp:sp>
    <dsp:sp modelId="{8E42D1D0-D94C-429D-B4F4-2DB942C041ED}">
      <dsp:nvSpPr>
        <dsp:cNvPr id="0" name=""/>
        <dsp:cNvSpPr/>
      </dsp:nvSpPr>
      <dsp:spPr>
        <a:xfrm>
          <a:off x="0" y="3000388"/>
          <a:ext cx="10515600" cy="5997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CD72D7-12B5-46D0-A330-2E26230A1891}">
      <dsp:nvSpPr>
        <dsp:cNvPr id="0" name=""/>
        <dsp:cNvSpPr/>
      </dsp:nvSpPr>
      <dsp:spPr>
        <a:xfrm>
          <a:off x="181438" y="3135342"/>
          <a:ext cx="329887" cy="329887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0DF79B-6EFC-4599-9ECD-B5FF2C9122B8}">
      <dsp:nvSpPr>
        <dsp:cNvPr id="0" name=""/>
        <dsp:cNvSpPr/>
      </dsp:nvSpPr>
      <dsp:spPr>
        <a:xfrm>
          <a:off x="692764" y="3000388"/>
          <a:ext cx="9822835" cy="599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78" tIns="63478" rIns="63478" bIns="6347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End game plans at </a:t>
          </a:r>
          <a:r>
            <a:rPr lang="en-US" sz="1900" kern="1200">
              <a:hlinkClick xmlns:r="http://schemas.openxmlformats.org/officeDocument/2006/relationships" r:id="rId11"/>
            </a:rPr>
            <a:t>Supervisors meeting </a:t>
          </a:r>
          <a:r>
            <a:rPr lang="en-US" sz="1900" kern="1200"/>
            <a:t>Thursday 10am</a:t>
          </a:r>
        </a:p>
      </dsp:txBody>
      <dsp:txXfrm>
        <a:off x="692764" y="3000388"/>
        <a:ext cx="9822835" cy="599796"/>
      </dsp:txXfrm>
    </dsp:sp>
    <dsp:sp modelId="{83A99B97-DD56-4138-B9C0-C1545034AAE8}">
      <dsp:nvSpPr>
        <dsp:cNvPr id="0" name=""/>
        <dsp:cNvSpPr/>
      </dsp:nvSpPr>
      <dsp:spPr>
        <a:xfrm>
          <a:off x="0" y="3750134"/>
          <a:ext cx="10515600" cy="5997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32A77B-E276-4B26-9949-C7CFFD6443BA}">
      <dsp:nvSpPr>
        <dsp:cNvPr id="0" name=""/>
        <dsp:cNvSpPr/>
      </dsp:nvSpPr>
      <dsp:spPr>
        <a:xfrm>
          <a:off x="181438" y="3885088"/>
          <a:ext cx="329887" cy="329887"/>
        </a:xfrm>
        <a:prstGeom prst="rect">
          <a:avLst/>
        </a:prstGeom>
        <a:blipFill>
          <a:blip xmlns:r="http://schemas.openxmlformats.org/officeDocument/2006/relationships"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23DCB4-2345-4A7C-BA7C-621602F68328}">
      <dsp:nvSpPr>
        <dsp:cNvPr id="0" name=""/>
        <dsp:cNvSpPr/>
      </dsp:nvSpPr>
      <dsp:spPr>
        <a:xfrm>
          <a:off x="692764" y="3750134"/>
          <a:ext cx="9822835" cy="599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78" tIns="63478" rIns="63478" bIns="6347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Daily </a:t>
          </a:r>
          <a:r>
            <a:rPr lang="en-US" sz="1900" kern="1200">
              <a:hlinkClick xmlns:r="http://schemas.openxmlformats.org/officeDocument/2006/relationships" r:id="rId14"/>
            </a:rPr>
            <a:t>PODs</a:t>
          </a:r>
          <a:r>
            <a:rPr lang="en-US" sz="1900" kern="1200"/>
            <a:t> continue</a:t>
          </a:r>
        </a:p>
      </dsp:txBody>
      <dsp:txXfrm>
        <a:off x="692764" y="3750134"/>
        <a:ext cx="9822835" cy="5997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9/30/25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5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9/30/25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9/30/25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9/30/25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9/30/25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9/30/25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9/30/25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427"/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9551" y="-104673"/>
            <a:ext cx="5036449" cy="1871689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2237" y="2088291"/>
            <a:ext cx="6910022" cy="994259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2878" y="2781192"/>
            <a:ext cx="3331443" cy="99425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1"/>
                </a:solidFill>
              </a:rPr>
              <a:t>09/30/2025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06554-EE2D-5708-E760-8829F9E19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Schedule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B3728752-7F09-8DE8-234F-A8276920A2C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4177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1041</TotalTime>
  <Words>60</Words>
  <Application>Microsoft Macintosh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Time Meeting</vt:lpstr>
      <vt:lpstr>Schedule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45</cp:revision>
  <dcterms:created xsi:type="dcterms:W3CDTF">2024-04-16T14:21:02Z</dcterms:created>
  <dcterms:modified xsi:type="dcterms:W3CDTF">2025-09-30T17:21:05Z</dcterms:modified>
</cp:coreProperties>
</file>