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 07,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working well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 external users </a:t>
            </a:r>
          </a:p>
          <a:p>
            <a:r>
              <a:rPr lang="en-US" dirty="0"/>
              <a:t>Closed and conditioning </a:t>
            </a:r>
          </a:p>
          <a:p>
            <a:r>
              <a:rPr lang="en-US" dirty="0"/>
              <a:t>No external user till end of month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04F7BA-CACE-4D45-ADD9-FED2927B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070E67A-0F69-E6E4-4F65-0109873C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7B0640-D165-3413-7AEB-C5CF65B8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AGS late 3e9 with chopper at 500.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Test for switching  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and He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ions to setup GCR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RF of RFQ is degrading , need time to diagnosis  (~ day) 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He</a:t>
            </a:r>
            <a:r>
              <a:rPr lang="en-US" baseline="30000" dirty="0"/>
              <a:t>+ 2</a:t>
            </a:r>
            <a:r>
              <a:rPr lang="en-US" dirty="0"/>
              <a:t>C</a:t>
            </a:r>
            <a:r>
              <a:rPr lang="en-US" baseline="30000" dirty="0"/>
              <a:t>+5 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</a:t>
            </a:r>
            <a:r>
              <a:rPr lang="en-US" baseline="30000" dirty="0"/>
              <a:t>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,Bi</a:t>
            </a:r>
            <a:r>
              <a:rPr lang="en-US" baseline="30000" dirty="0"/>
              <a:t>+43 </a:t>
            </a:r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BE2C7-DFE2-2449-8823-27F39096E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44" y="3111062"/>
            <a:ext cx="5978455" cy="37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135117" y="2270234"/>
            <a:ext cx="677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in last week of December (12/29/2025)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preparation is underway, will start in this week </a:t>
            </a:r>
          </a:p>
          <a:p>
            <a:r>
              <a:rPr lang="en-US" dirty="0"/>
              <a:t>       Linac will be ready for beam by 2</a:t>
            </a:r>
            <a:r>
              <a:rPr lang="en-US" baseline="30000" dirty="0"/>
              <a:t>nd</a:t>
            </a:r>
            <a:r>
              <a:rPr lang="en-US" dirty="0"/>
              <a:t> week of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Linac check off list out for signature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268041</TotalTime>
  <Words>205</Words>
  <Application>Microsoft Macintosh PowerPoint</Application>
  <PresentationFormat>On-screen Show (4:3)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-webkit-standard</vt:lpstr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654</cp:revision>
  <dcterms:created xsi:type="dcterms:W3CDTF">2021-06-08T16:06:04Z</dcterms:created>
  <dcterms:modified xsi:type="dcterms:W3CDTF">2025-10-07T15:44:03Z</dcterms:modified>
  <cp:category/>
</cp:coreProperties>
</file>