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64" r:id="rId7"/>
    <p:sldId id="265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6" d="100"/>
          <a:sy n="96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24B6-FA0B-066F-E374-FA6BF5A8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7CFE3-0A20-C441-00AA-C4AA05442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4AC00-AC58-5C98-1608-04792ECBC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70" y="820328"/>
            <a:ext cx="8939238" cy="589119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was able to take beam collision data as soon as RHIC delivered “physics” in the morning of Oct. 6 (Monday).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that, we were taking cosmic and calibration data.</a:t>
            </a:r>
          </a:p>
          <a:p>
            <a:pPr marL="109728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Refreshing firmware for the TPC CDU (Cooling Distribution Unit) system seems to have eliminated the recent CDU tripping occurrences (last week).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 last week, we noticed unusual amount of ice </a:t>
            </a:r>
          </a:p>
          <a:p>
            <a:pPr marL="10972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covering the Current Leads of the sPHENIX Magnet </a:t>
            </a:r>
          </a:p>
          <a:p>
            <a:pPr marL="10972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top platform of IR8.  Eventually, we ramped </a:t>
            </a:r>
          </a:p>
          <a:p>
            <a:pPr marL="10972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the Magnet and found that both heaters were </a:t>
            </a:r>
          </a:p>
          <a:p>
            <a:pPr marL="10972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broken.  The heaters were then replaced by the C-AD </a:t>
            </a:r>
          </a:p>
          <a:p>
            <a:pPr marL="10972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appreciate the help from the 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</a:t>
            </a:r>
          </a:p>
          <a:p>
            <a:pPr marL="492632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Maybe, we should add a temperature alarm for 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heaters (HTR435/436).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image_1">
            <a:extLst>
              <a:ext uri="{FF2B5EF4-FFF2-40B4-BE49-F238E27FC236}">
                <a16:creationId xmlns:a16="http://schemas.microsoft.com/office/drawing/2014/main" id="{4B800862-4729-53E5-5E50-9411228E7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05" y="3464863"/>
            <a:ext cx="23812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EE8C5C0A-69CB-6B2B-7AF9-9CF67169B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008"/>
            <a:ext cx="9144000" cy="46919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1814015" y="6284461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1967948" y="5837587"/>
            <a:ext cx="68547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640-8B18-6CB7-C320-6F2AD530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C488-E716-B26C-18C5-15671A2D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5A73A-5E91-0598-5C4A-0A692BC906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Graphical user interface&#10;&#10;AI-generated content may be incorrect.">
            <a:extLst>
              <a:ext uri="{FF2B5EF4-FFF2-40B4-BE49-F238E27FC236}">
                <a16:creationId xmlns:a16="http://schemas.microsoft.com/office/drawing/2014/main" id="{5E2D0900-7C23-0C52-1611-870862444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802021"/>
            <a:ext cx="9144000" cy="54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154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66147</TotalTime>
  <Words>182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BNL</vt:lpstr>
      <vt:lpstr>sPHENIX Status</vt:lpstr>
      <vt:lpstr>sPHENIX Status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665</cp:revision>
  <dcterms:modified xsi:type="dcterms:W3CDTF">2025-10-07T16:24:00Z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