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99"/>
    <p:restoredTop sz="94694"/>
  </p:normalViewPr>
  <p:slideViewPr>
    <p:cSldViewPr snapToGrid="0">
      <p:cViewPr varScale="1">
        <p:scale>
          <a:sx n="97" d="100"/>
          <a:sy n="97" d="100"/>
        </p:scale>
        <p:origin x="240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10/7/25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bnl.zoomgov.com/j/1611419224?pwd=geTbUl0d6jSxWK7jJcs5gPhundXaR6.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9551" y="-104673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2237" y="2088291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2878" y="2781192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10/7/2025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722D62-F8CF-3A32-802F-A9FE5D314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Maintenance Thursday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738B8-3A42-9DE7-F871-1FA97772A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0" y="2080592"/>
            <a:ext cx="6232136" cy="3980380"/>
          </a:xfrm>
        </p:spPr>
        <p:txBody>
          <a:bodyPr anchor="ctr">
            <a:normAutofit lnSpcReduction="10000"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Booster Buss work all day</a:t>
            </a:r>
          </a:p>
          <a:p>
            <a:r>
              <a:rPr lang="en-US" sz="3600" dirty="0">
                <a:solidFill>
                  <a:schemeClr val="tx2"/>
                </a:solidFill>
              </a:rPr>
              <a:t>No NSRL</a:t>
            </a:r>
          </a:p>
          <a:p>
            <a:r>
              <a:rPr lang="en-US" sz="3600" dirty="0">
                <a:solidFill>
                  <a:schemeClr val="tx2"/>
                </a:solidFill>
              </a:rPr>
              <a:t>AGS Controlled Access</a:t>
            </a:r>
          </a:p>
          <a:p>
            <a:r>
              <a:rPr lang="en-US" sz="3600" dirty="0">
                <a:solidFill>
                  <a:schemeClr val="tx2"/>
                </a:solidFill>
              </a:rPr>
              <a:t>RHIC to run a long store if possible</a:t>
            </a:r>
          </a:p>
          <a:p>
            <a:r>
              <a:rPr lang="en-US" sz="3600" dirty="0">
                <a:solidFill>
                  <a:schemeClr val="tx2"/>
                </a:solidFill>
              </a:rPr>
              <a:t>Meeting </a:t>
            </a:r>
            <a:r>
              <a:rPr lang="en-US" sz="3600" dirty="0">
                <a:solidFill>
                  <a:schemeClr val="tx2"/>
                </a:solidFill>
                <a:hlinkClick r:id="rId2"/>
              </a:rPr>
              <a:t>here</a:t>
            </a:r>
            <a:r>
              <a:rPr lang="en-US" sz="3600" dirty="0">
                <a:solidFill>
                  <a:schemeClr val="tx2"/>
                </a:solidFill>
              </a:rPr>
              <a:t> tomorrow at 3pm.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Tools">
            <a:extLst>
              <a:ext uri="{FF2B5EF4-FFF2-40B4-BE49-F238E27FC236}">
                <a16:creationId xmlns:a16="http://schemas.microsoft.com/office/drawing/2014/main" id="{58A9DF8E-5607-90FF-9416-CE12E188CF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433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1209</TotalTime>
  <Words>34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Time Meeting</vt:lpstr>
      <vt:lpstr>Maintenance Thursday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47</cp:revision>
  <dcterms:created xsi:type="dcterms:W3CDTF">2024-04-16T14:21:02Z</dcterms:created>
  <dcterms:modified xsi:type="dcterms:W3CDTF">2025-10-07T17:25:12Z</dcterms:modified>
</cp:coreProperties>
</file>