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17D1FA-3722-4349-9432-34A2156BA891}" v="2" dt="2025-10-13T19:51:07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59" d="100"/>
          <a:sy n="159" d="100"/>
        </p:scale>
        <p:origin x="180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custSel addSld delSld modSld">
      <pc:chgData name="Craner, Francis" userId="bacbc4c7-fc84-4868-b145-d1a996a384b5" providerId="ADAL" clId="{4C40AE1E-D199-46A4-897C-C6F5EB248734}" dt="2025-10-14T13:12:38.502" v="356" actId="20577"/>
      <pc:docMkLst>
        <pc:docMk/>
      </pc:docMkLst>
      <pc:sldChg chg="modSp mod">
        <pc:chgData name="Craner, Francis" userId="bacbc4c7-fc84-4868-b145-d1a996a384b5" providerId="ADAL" clId="{4C40AE1E-D199-46A4-897C-C6F5EB248734}" dt="2025-10-13T19:54:03.717" v="90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5-09-29T12:38:20.010" v="31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Craner, Francis" userId="bacbc4c7-fc84-4868-b145-d1a996a384b5" providerId="ADAL" clId="{4C40AE1E-D199-46A4-897C-C6F5EB248734}" dt="2025-10-13T19:54:03.717" v="90" actId="20577"/>
          <ac:spMkLst>
            <pc:docMk/>
            <pc:sldMk cId="2246755923" sldId="256"/>
            <ac:spMk id="3" creationId="{FDB0E14B-6889-F849-8A8C-D01D7C36038D}"/>
          </ac:spMkLst>
        </pc:spChg>
      </pc:sldChg>
      <pc:sldChg chg="del">
        <pc:chgData name="Craner, Francis" userId="bacbc4c7-fc84-4868-b145-d1a996a384b5" providerId="ADAL" clId="{4C40AE1E-D199-46A4-897C-C6F5EB248734}" dt="2025-09-29T12:38:06.809" v="0" actId="47"/>
        <pc:sldMkLst>
          <pc:docMk/>
          <pc:sldMk cId="2742116913" sldId="257"/>
        </pc:sldMkLst>
      </pc:sldChg>
      <pc:sldChg chg="addSp new del mod">
        <pc:chgData name="Craner, Francis" userId="bacbc4c7-fc84-4868-b145-d1a996a384b5" providerId="ADAL" clId="{4C40AE1E-D199-46A4-897C-C6F5EB248734}" dt="2025-10-13T14:26:17.490" v="37" actId="47"/>
        <pc:sldMkLst>
          <pc:docMk/>
          <pc:sldMk cId="3106619905" sldId="257"/>
        </pc:sldMkLst>
        <pc:spChg chg="add">
          <ac:chgData name="Craner, Francis" userId="bacbc4c7-fc84-4868-b145-d1a996a384b5" providerId="ADAL" clId="{4C40AE1E-D199-46A4-897C-C6F5EB248734}" dt="2025-10-13T14:22:12.200" v="33" actId="22"/>
          <ac:spMkLst>
            <pc:docMk/>
            <pc:sldMk cId="3106619905" sldId="257"/>
            <ac:spMk id="4" creationId="{99B648E8-678F-A969-7727-B5AA910E8EC6}"/>
          </ac:spMkLst>
        </pc:spChg>
      </pc:sldChg>
      <pc:sldChg chg="del">
        <pc:chgData name="Craner, Francis" userId="bacbc4c7-fc84-4868-b145-d1a996a384b5" providerId="ADAL" clId="{4C40AE1E-D199-46A4-897C-C6F5EB248734}" dt="2025-09-29T12:38:07.666" v="1" actId="47"/>
        <pc:sldMkLst>
          <pc:docMk/>
          <pc:sldMk cId="707388360" sldId="258"/>
        </pc:sldMkLst>
      </pc:sldChg>
      <pc:sldChg chg="addSp modSp new del mod">
        <pc:chgData name="Craner, Francis" userId="bacbc4c7-fc84-4868-b145-d1a996a384b5" providerId="ADAL" clId="{4C40AE1E-D199-46A4-897C-C6F5EB248734}" dt="2025-10-13T19:50:36.144" v="46" actId="47"/>
        <pc:sldMkLst>
          <pc:docMk/>
          <pc:sldMk cId="2664840293" sldId="258"/>
        </pc:sldMkLst>
        <pc:spChg chg="add mod">
          <ac:chgData name="Craner, Francis" userId="bacbc4c7-fc84-4868-b145-d1a996a384b5" providerId="ADAL" clId="{4C40AE1E-D199-46A4-897C-C6F5EB248734}" dt="2025-10-13T14:24:03.835" v="36" actId="14100"/>
          <ac:spMkLst>
            <pc:docMk/>
            <pc:sldMk cId="2664840293" sldId="258"/>
            <ac:spMk id="4" creationId="{C45895A2-7FB3-81DF-50E0-304992D8E819}"/>
          </ac:spMkLst>
        </pc:spChg>
      </pc:sldChg>
      <pc:sldChg chg="new del">
        <pc:chgData name="Craner, Francis" userId="bacbc4c7-fc84-4868-b145-d1a996a384b5" providerId="ADAL" clId="{4C40AE1E-D199-46A4-897C-C6F5EB248734}" dt="2025-10-13T19:37:22.017" v="39" actId="47"/>
        <pc:sldMkLst>
          <pc:docMk/>
          <pc:sldMk cId="856352769" sldId="259"/>
        </pc:sldMkLst>
      </pc:sldChg>
      <pc:sldChg chg="addSp modSp new del mod">
        <pc:chgData name="Craner, Francis" userId="bacbc4c7-fc84-4868-b145-d1a996a384b5" providerId="ADAL" clId="{4C40AE1E-D199-46A4-897C-C6F5EB248734}" dt="2025-10-13T19:51:18.205" v="68" actId="47"/>
        <pc:sldMkLst>
          <pc:docMk/>
          <pc:sldMk cId="3124741979" sldId="259"/>
        </pc:sldMkLst>
        <pc:spChg chg="add mod">
          <ac:chgData name="Craner, Francis" userId="bacbc4c7-fc84-4868-b145-d1a996a384b5" providerId="ADAL" clId="{4C40AE1E-D199-46A4-897C-C6F5EB248734}" dt="2025-10-13T19:50:27.024" v="45" actId="14100"/>
          <ac:spMkLst>
            <pc:docMk/>
            <pc:sldMk cId="3124741979" sldId="259"/>
            <ac:spMk id="4" creationId="{5434420C-3BA5-DF93-F901-E3B1B60B7157}"/>
          </ac:spMkLst>
        </pc:spChg>
      </pc:sldChg>
      <pc:sldChg chg="modSp new mod">
        <pc:chgData name="Craner, Francis" userId="bacbc4c7-fc84-4868-b145-d1a996a384b5" providerId="ADAL" clId="{4C40AE1E-D199-46A4-897C-C6F5EB248734}" dt="2025-10-14T13:12:38.502" v="356" actId="20577"/>
        <pc:sldMkLst>
          <pc:docMk/>
          <pc:sldMk cId="2355335300" sldId="260"/>
        </pc:sldMkLst>
        <pc:spChg chg="mod">
          <ac:chgData name="Craner, Francis" userId="bacbc4c7-fc84-4868-b145-d1a996a384b5" providerId="ADAL" clId="{4C40AE1E-D199-46A4-897C-C6F5EB248734}" dt="2025-10-14T13:12:38.502" v="356" actId="20577"/>
          <ac:spMkLst>
            <pc:docMk/>
            <pc:sldMk cId="2355335300" sldId="260"/>
            <ac:spMk id="2" creationId="{56FE05E1-10FD-E5E1-6A66-A4B0F00463C9}"/>
          </ac:spMkLst>
        </pc:spChg>
        <pc:spChg chg="mod">
          <ac:chgData name="Craner, Francis" userId="bacbc4c7-fc84-4868-b145-d1a996a384b5" providerId="ADAL" clId="{4C40AE1E-D199-46A4-897C-C6F5EB248734}" dt="2025-10-13T19:51:13.477" v="67" actId="14100"/>
          <ac:spMkLst>
            <pc:docMk/>
            <pc:sldMk cId="2355335300" sldId="260"/>
            <ac:spMk id="3" creationId="{6ACFDD40-1474-010D-6AAB-1732E4A07A74}"/>
          </ac:spMkLst>
        </pc:spChg>
      </pc:sldChg>
      <pc:sldChg chg="modSp new mod">
        <pc:chgData name="Craner, Francis" userId="bacbc4c7-fc84-4868-b145-d1a996a384b5" providerId="ADAL" clId="{4C40AE1E-D199-46A4-897C-C6F5EB248734}" dt="2025-10-14T13:11:30.716" v="312" actId="20577"/>
        <pc:sldMkLst>
          <pc:docMk/>
          <pc:sldMk cId="2406044520" sldId="261"/>
        </pc:sldMkLst>
        <pc:spChg chg="mod">
          <ac:chgData name="Craner, Francis" userId="bacbc4c7-fc84-4868-b145-d1a996a384b5" providerId="ADAL" clId="{4C40AE1E-D199-46A4-897C-C6F5EB248734}" dt="2025-10-13T19:54:29.034" v="102" actId="5793"/>
          <ac:spMkLst>
            <pc:docMk/>
            <pc:sldMk cId="2406044520" sldId="261"/>
            <ac:spMk id="2" creationId="{91AF783C-A540-65F8-6B5A-2295BACEB3C9}"/>
          </ac:spMkLst>
        </pc:spChg>
        <pc:spChg chg="mod">
          <ac:chgData name="Craner, Francis" userId="bacbc4c7-fc84-4868-b145-d1a996a384b5" providerId="ADAL" clId="{4C40AE1E-D199-46A4-897C-C6F5EB248734}" dt="2025-10-14T13:11:30.716" v="312" actId="20577"/>
          <ac:spMkLst>
            <pc:docMk/>
            <pc:sldMk cId="2406044520" sldId="261"/>
            <ac:spMk id="3" creationId="{4E110FFE-E7CC-BC06-1E0E-C375E40A69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X-yk1t6D0U?si=8tj0uoltA4U5yKW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TAKE FIVE for Safety-</a:t>
            </a:r>
            <a:br>
              <a:rPr lang="en-US" dirty="0"/>
            </a:br>
            <a:r>
              <a:rPr lang="en-US" dirty="0"/>
              <a:t>Safe Conduct of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14,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5251491"/>
            <a:ext cx="7750969" cy="521739"/>
          </a:xfrm>
        </p:spPr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05E1-10FD-E5E1-6A66-A4B0F004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new SCoR Video featuring </a:t>
            </a:r>
            <a:br>
              <a:rPr lang="en-US" dirty="0"/>
            </a:br>
            <a:r>
              <a:rPr lang="en-US" dirty="0"/>
              <a:t>C-AD Water Systems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FDD40-1474-010D-6AAB-1732E4A07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25626"/>
            <a:ext cx="8286750" cy="61678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https://youtu.be/cX-yk1t6D0U?si=8tj0uoltA4U5yKWk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19A68-3CC1-B509-8588-385D65842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5533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F783C-A540-65F8-6B5A-2295BACE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10FFE-E7CC-BC06-1E0E-C375E40A6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Many Thanks to members of the C-AD Infrastructure and Technical Support Division/Water Systems Group and C-AD ESH Representative for developing and participating in this video!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D5749-4498-E887-C8D1-3E132168D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0604452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20721</TotalTime>
  <Words>71</Words>
  <Application>Microsoft Office PowerPoint</Application>
  <PresentationFormat>On-screen Show (4:3)</PresentationFormat>
  <Paragraphs>10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TAKE FIVE for Safety- Safe Conduct of Research </vt:lpstr>
      <vt:lpstr>Link to new SCoR Video featuring  C-AD Water Systems Group</vt:lpstr>
      <vt:lpstr>Credits…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63</cp:revision>
  <cp:lastPrinted>2025-08-12T17:11:16Z</cp:lastPrinted>
  <dcterms:created xsi:type="dcterms:W3CDTF">2021-06-07T15:08:31Z</dcterms:created>
  <dcterms:modified xsi:type="dcterms:W3CDTF">2025-10-14T13:12:48Z</dcterms:modified>
  <cp:category/>
</cp:coreProperties>
</file>