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 14,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Working well</a:t>
            </a:r>
          </a:p>
          <a:p>
            <a:pPr lvl="0"/>
            <a:r>
              <a:rPr lang="en-US" dirty="0"/>
              <a:t> Charging power supply was replaced, beam is stable now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MP6 – external users </a:t>
            </a:r>
          </a:p>
          <a:p>
            <a:r>
              <a:rPr lang="en-US" dirty="0"/>
              <a:t>Closed and conditioning </a:t>
            </a:r>
          </a:p>
          <a:p>
            <a:r>
              <a:rPr lang="en-US" dirty="0"/>
              <a:t>Investigation gridded lens</a:t>
            </a:r>
          </a:p>
          <a:p>
            <a:r>
              <a:rPr lang="en-US" dirty="0"/>
              <a:t>No external user till end of month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fontScale="92500" lnSpcReduction="20000"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Smooth operation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Providing all the ions to setup GCR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RF of RFQ is degrading , need time to diagnosis  (~ day)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LION target chamber turbo fail, need to replace , Thursday ?</a:t>
            </a:r>
          </a:p>
          <a:p>
            <a:pPr marL="0" indent="0"/>
            <a:endParaRPr lang="en-US" sz="1900" dirty="0"/>
          </a:p>
          <a:p>
            <a:pPr marL="0" lvl="0" indent="0"/>
            <a:r>
              <a:rPr lang="en-US" sz="1900" dirty="0"/>
              <a:t> </a:t>
            </a:r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29648" y="3652345"/>
            <a:ext cx="2104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baseline="30000" dirty="0"/>
              <a:t>+ </a:t>
            </a:r>
            <a:r>
              <a:rPr lang="en-US" dirty="0"/>
              <a:t>He</a:t>
            </a:r>
            <a:r>
              <a:rPr lang="en-US" baseline="30000" dirty="0"/>
              <a:t>+ 2 </a:t>
            </a:r>
            <a:r>
              <a:rPr lang="en-US" dirty="0"/>
              <a:t>C</a:t>
            </a:r>
            <a:r>
              <a:rPr lang="en-US" baseline="30000" dirty="0"/>
              <a:t>+5  </a:t>
            </a:r>
            <a:r>
              <a:rPr lang="en-US" dirty="0"/>
              <a:t>O</a:t>
            </a:r>
            <a:r>
              <a:rPr lang="en-US" baseline="30000" dirty="0"/>
              <a:t>+7 </a:t>
            </a:r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Ti</a:t>
            </a:r>
            <a:r>
              <a:rPr lang="en-US" baseline="30000" dirty="0"/>
              <a:t>+17 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,</a:t>
            </a:r>
            <a:r>
              <a:rPr lang="en-US" baseline="30000" dirty="0"/>
              <a:t>  </a:t>
            </a:r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522D7A-E8AC-8E3C-D05D-923007C06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944" y="2651893"/>
            <a:ext cx="6080056" cy="42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008993" y="1860332"/>
            <a:ext cx="7015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BLIP requesting beam in last week of December (12/29/2025)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started yesterday </a:t>
            </a:r>
          </a:p>
          <a:p>
            <a:r>
              <a:rPr lang="en-US" dirty="0"/>
              <a:t>       Linac will be ready for beam by 2</a:t>
            </a:r>
            <a:r>
              <a:rPr lang="en-US" baseline="30000" dirty="0"/>
              <a:t>nd</a:t>
            </a:r>
            <a:r>
              <a:rPr lang="en-US" dirty="0"/>
              <a:t> week of Nov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Linac check off sign off today , RF conditioning  will start today</a:t>
            </a:r>
          </a:p>
        </p:txBody>
      </p:sp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268289</TotalTime>
  <Words>189</Words>
  <Application>Microsoft Macintosh PowerPoint</Application>
  <PresentationFormat>On-screen Show (4:3)</PresentationFormat>
  <Paragraphs>42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661</cp:revision>
  <dcterms:created xsi:type="dcterms:W3CDTF">2021-06-08T16:06:04Z</dcterms:created>
  <dcterms:modified xsi:type="dcterms:W3CDTF">2025-10-14T16:00:17Z</dcterms:modified>
  <cp:category/>
</cp:coreProperties>
</file>