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9"/>
  </p:notesMasterIdLst>
  <p:sldIdLst>
    <p:sldId id="256" r:id="rId5"/>
    <p:sldId id="262" r:id="rId6"/>
    <p:sldId id="264" r:id="rId7"/>
    <p:sldId id="265" r:id="rId8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E9F12"/>
    <a:srgbClr val="FFFFFF"/>
    <a:srgbClr val="339966"/>
    <a:srgbClr val="000066"/>
    <a:srgbClr val="006666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1D5"/>
          </a:solidFill>
        </a:fill>
      </a:tcStyle>
    </a:wholeTbl>
    <a:band2H>
      <a:tcTxStyle/>
      <a:tcStyle>
        <a:tcBdr/>
        <a:fill>
          <a:solidFill>
            <a:srgbClr val="E6E9EB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4EFCD"/>
          </a:solidFill>
        </a:fill>
      </a:tcStyle>
    </a:wholeTbl>
    <a:band2H>
      <a:tcTxStyle/>
      <a:tcStyle>
        <a:tcBdr/>
        <a:fill>
          <a:solidFill>
            <a:srgbClr val="F2F7E7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EDCC"/>
          </a:solidFill>
        </a:fill>
      </a:tcStyle>
    </a:wholeTbl>
    <a:band2H>
      <a:tcTxStyle/>
      <a:tcStyle>
        <a:tcBdr/>
        <a:fill>
          <a:solidFill>
            <a:srgbClr val="FFF6E7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23" autoAdjust="0"/>
    <p:restoredTop sz="57351" autoAdjust="0"/>
  </p:normalViewPr>
  <p:slideViewPr>
    <p:cSldViewPr snapToGrid="0">
      <p:cViewPr varScale="1">
        <p:scale>
          <a:sx n="96" d="100"/>
          <a:sy n="96" d="100"/>
        </p:scale>
        <p:origin x="7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4" name="Shape 12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731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2506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1FC591-43DD-2C9D-C2D2-CE52CC5EEC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D2A138A-8B85-456C-15DC-E988D16A1D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97D1B00-CBDE-3C9D-BDBD-B272CE5A1B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0854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B424B6-FA0B-066F-E374-FA6BF5A834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647CFE3-0A20-C441-00AA-C4AA05442ED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AC4AC00-AC58-5C98-1608-04792ECBCD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747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lick To Edit Master Title Style"/>
          <p:cNvSpPr txBox="1">
            <a:spLocks noGrp="1"/>
          </p:cNvSpPr>
          <p:nvPr>
            <p:ph type="title" hasCustomPrompt="1"/>
          </p:nvPr>
        </p:nvSpPr>
        <p:spPr>
          <a:xfrm>
            <a:off x="609880" y="2541807"/>
            <a:ext cx="7750970" cy="1947461"/>
          </a:xfrm>
          <a:prstGeom prst="rect">
            <a:avLst/>
          </a:prstGeom>
        </p:spPr>
        <p:txBody>
          <a:bodyPr anchor="t"/>
          <a:lstStyle>
            <a:lvl1pPr>
              <a:defRPr sz="4500">
                <a:solidFill>
                  <a:srgbClr val="FFFFFF"/>
                </a:solidFill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09880" y="5773230"/>
            <a:ext cx="7750970" cy="746185"/>
          </a:xfrm>
          <a:prstGeom prst="rect">
            <a:avLst/>
          </a:prstGeom>
        </p:spPr>
        <p:txBody>
          <a:bodyPr/>
          <a:lstStyle>
            <a:lvl1pPr marL="0" indent="0">
              <a:defRPr sz="1350">
                <a:solidFill>
                  <a:srgbClr val="FFFFFF"/>
                </a:solidFill>
              </a:defRPr>
            </a:lvl1pPr>
            <a:lvl2pPr marL="0" indent="342900">
              <a:buSzTx/>
              <a:buNone/>
              <a:defRPr sz="1350">
                <a:solidFill>
                  <a:srgbClr val="FFFFFF"/>
                </a:solidFill>
              </a:defRPr>
            </a:lvl2pPr>
            <a:lvl3pPr marL="0" indent="685800">
              <a:buSzTx/>
              <a:buNone/>
              <a:defRPr sz="1350">
                <a:solidFill>
                  <a:srgbClr val="FFFFFF"/>
                </a:solidFill>
              </a:defRPr>
            </a:lvl3pPr>
            <a:lvl4pPr marL="0" indent="1028700">
              <a:buSzTx/>
              <a:buNone/>
              <a:defRPr sz="1350">
                <a:solidFill>
                  <a:srgbClr val="FFFFFF"/>
                </a:solidFill>
              </a:defRPr>
            </a:lvl4pPr>
            <a:lvl5pPr marL="0" indent="1371600">
              <a:buSzTx/>
              <a:buNone/>
              <a:defRPr sz="135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609880" y="4501443"/>
            <a:ext cx="7750970" cy="1259608"/>
          </a:xfrm>
          <a:prstGeom prst="rect">
            <a:avLst/>
          </a:prstGeom>
        </p:spPr>
        <p:txBody>
          <a:bodyPr/>
          <a:lstStyle>
            <a:lvl1pPr marL="0" indent="0">
              <a:defRPr sz="2400">
                <a:solidFill>
                  <a:srgbClr val="FFFFFF"/>
                </a:solidFill>
              </a:defRPr>
            </a:lvl1pPr>
          </a:lstStyle>
          <a:p>
            <a:pPr marL="0" indent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4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9562" y="5755088"/>
            <a:ext cx="2428876" cy="419101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436181" y="6298643"/>
            <a:ext cx="117019" cy="11541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AND_TWO_COLUMN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itle Text"/>
          <p:cNvSpPr txBox="1">
            <a:spLocks noGrp="1"/>
          </p:cNvSpPr>
          <p:nvPr>
            <p:ph type="title"/>
          </p:nvPr>
        </p:nvSpPr>
        <p:spPr>
          <a:xfrm>
            <a:off x="311699" y="593367"/>
            <a:ext cx="8520602" cy="763601"/>
          </a:xfrm>
          <a:prstGeom prst="rect">
            <a:avLst/>
          </a:prstGeom>
        </p:spPr>
        <p:txBody>
          <a:bodyPr lIns="121899" tIns="121899" rIns="121899" bIns="121899" anchor="t"/>
          <a:lstStyle>
            <a:lvl1pPr defTabSz="914400">
              <a:lnSpc>
                <a:spcPct val="100000"/>
              </a:lnSpc>
              <a:defRPr sz="2700" b="0"/>
            </a:lvl1pPr>
          </a:lstStyle>
          <a:p>
            <a:r>
              <a:t>Title Text</a:t>
            </a:r>
          </a:p>
        </p:txBody>
      </p:sp>
      <p:sp>
        <p:nvSpPr>
          <p:cNvPr id="11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11699" y="1536634"/>
            <a:ext cx="3999902" cy="4555201"/>
          </a:xfrm>
          <a:prstGeom prst="rect">
            <a:avLst/>
          </a:prstGeom>
        </p:spPr>
        <p:txBody>
          <a:bodyPr lIns="121899" tIns="121899" rIns="121899" bIns="121899"/>
          <a:lstStyle>
            <a:lvl1pPr marL="410936" indent="-306161" defTabSz="9144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●"/>
              <a:defRPr sz="1350">
                <a:solidFill>
                  <a:srgbClr val="595959"/>
                </a:solidFill>
              </a:defRPr>
            </a:lvl1pPr>
            <a:lvl2pPr marL="800100" indent="-342900" defTabSz="9144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○"/>
              <a:defRPr sz="1350">
                <a:solidFill>
                  <a:srgbClr val="595959"/>
                </a:solidFill>
              </a:defRPr>
            </a:lvl2pPr>
            <a:lvl3pPr marL="1143000" indent="-342900" defTabSz="9144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■"/>
              <a:defRPr sz="1350">
                <a:solidFill>
                  <a:srgbClr val="595959"/>
                </a:solidFill>
              </a:defRPr>
            </a:lvl3pPr>
            <a:lvl4pPr marL="1485900" indent="-342900" defTabSz="9144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●"/>
              <a:defRPr sz="1350">
                <a:solidFill>
                  <a:srgbClr val="595959"/>
                </a:solidFill>
              </a:defRPr>
            </a:lvl4pPr>
            <a:lvl5pPr marL="1828800" indent="-342900" defTabSz="9144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○"/>
              <a:defRPr sz="1350">
                <a:solidFill>
                  <a:srgbClr val="595959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6" name="Google Shape;23;p5"/>
          <p:cNvSpPr txBox="1">
            <a:spLocks noGrp="1"/>
          </p:cNvSpPr>
          <p:nvPr>
            <p:ph type="body" sz="half" idx="21"/>
          </p:nvPr>
        </p:nvSpPr>
        <p:spPr>
          <a:xfrm>
            <a:off x="4832400" y="1536634"/>
            <a:ext cx="3999901" cy="4555201"/>
          </a:xfrm>
          <a:prstGeom prst="rect">
            <a:avLst/>
          </a:prstGeom>
        </p:spPr>
        <p:txBody>
          <a:bodyPr lIns="121899" tIns="121899" rIns="121899" bIns="121899"/>
          <a:lstStyle>
            <a:lvl1pPr marL="410936" indent="-306161" defTabSz="9144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●"/>
              <a:defRPr sz="1800">
                <a:solidFill>
                  <a:srgbClr val="595959"/>
                </a:solidFill>
              </a:defRPr>
            </a:lvl1pPr>
          </a:lstStyle>
          <a:p>
            <a:pPr marL="547914" indent="-408214" defTabSz="12192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●"/>
              <a:defRPr sz="1800">
                <a:solidFill>
                  <a:srgbClr val="595959"/>
                </a:solidFill>
              </a:defRPr>
            </a:pPr>
            <a:endParaRPr/>
          </a:p>
        </p:txBody>
      </p:sp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701646" y="6271716"/>
            <a:ext cx="319512" cy="416615"/>
          </a:xfrm>
          <a:prstGeom prst="rect">
            <a:avLst/>
          </a:prstGeom>
        </p:spPr>
        <p:txBody>
          <a:bodyPr lIns="121899" tIns="121899" rIns="121899" bIns="121899">
            <a:normAutofit/>
          </a:bodyPr>
          <a:lstStyle>
            <a:lvl1pPr defTabSz="914400">
              <a:defRPr sz="900">
                <a:solidFill>
                  <a:srgbClr val="595959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Slide_Print-friendly">
    <p:bg>
      <p:bgPr>
        <a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lick To Edit Master Title Style"/>
          <p:cNvSpPr txBox="1">
            <a:spLocks noGrp="1"/>
          </p:cNvSpPr>
          <p:nvPr>
            <p:ph type="title" hasCustomPrompt="1"/>
          </p:nvPr>
        </p:nvSpPr>
        <p:spPr>
          <a:xfrm>
            <a:off x="609880" y="2541807"/>
            <a:ext cx="7750970" cy="1947461"/>
          </a:xfrm>
          <a:prstGeom prst="rect">
            <a:avLst/>
          </a:prstGeom>
        </p:spPr>
        <p:txBody>
          <a:bodyPr anchor="t"/>
          <a:lstStyle>
            <a:lvl1pPr>
              <a:defRPr sz="4500"/>
            </a:lvl1pPr>
          </a:lstStyle>
          <a:p>
            <a:r>
              <a:t>Click To Edit Master Title Style</a:t>
            </a:r>
          </a:p>
        </p:txBody>
      </p:sp>
      <p:sp>
        <p:nvSpPr>
          <p:cNvPr id="2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09880" y="5773230"/>
            <a:ext cx="7750970" cy="746185"/>
          </a:xfrm>
          <a:prstGeom prst="rect">
            <a:avLst/>
          </a:prstGeom>
        </p:spPr>
        <p:txBody>
          <a:bodyPr/>
          <a:lstStyle>
            <a:lvl1pPr marL="0" indent="0">
              <a:defRPr sz="1350"/>
            </a:lvl1pPr>
            <a:lvl2pPr marL="0" indent="342900">
              <a:buSzTx/>
              <a:buNone/>
              <a:defRPr sz="1350"/>
            </a:lvl2pPr>
            <a:lvl3pPr marL="0" indent="685800">
              <a:buSzTx/>
              <a:buNone/>
              <a:defRPr sz="1350"/>
            </a:lvl3pPr>
            <a:lvl4pPr marL="0" indent="1028700">
              <a:buSzTx/>
              <a:buNone/>
              <a:defRPr sz="1350"/>
            </a:lvl4pPr>
            <a:lvl5pPr marL="0" indent="1371600">
              <a:buSzTx/>
              <a:buNone/>
              <a:defRPr sz="135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609880" y="4501443"/>
            <a:ext cx="7750970" cy="1259608"/>
          </a:xfrm>
          <a:prstGeom prst="rect">
            <a:avLst/>
          </a:prstGeom>
        </p:spPr>
        <p:txBody>
          <a:bodyPr/>
          <a:lstStyle>
            <a:lvl1pPr marL="0" indent="0">
              <a:defRPr sz="2400"/>
            </a:lvl1pPr>
          </a:lstStyle>
          <a:p>
            <a:pPr marL="0" indent="0">
              <a:defRPr sz="2400"/>
            </a:pPr>
            <a:endParaRPr/>
          </a:p>
        </p:txBody>
      </p:sp>
      <p:pic>
        <p:nvPicPr>
          <p:cNvPr id="25" name="Picture 6" descr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9562" y="5742910"/>
            <a:ext cx="2428876" cy="419101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436181" y="6298643"/>
            <a:ext cx="117019" cy="11541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4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3" name="Click To Edit Master Title Style"/>
          <p:cNvSpPr txBox="1">
            <a:spLocks noGrp="1"/>
          </p:cNvSpPr>
          <p:nvPr>
            <p:ph type="title" hasCustomPrompt="1"/>
          </p:nvPr>
        </p:nvSpPr>
        <p:spPr>
          <a:xfrm>
            <a:off x="609880" y="2541807"/>
            <a:ext cx="7750970" cy="1947461"/>
          </a:xfrm>
          <a:prstGeom prst="rect">
            <a:avLst/>
          </a:prstGeom>
        </p:spPr>
        <p:txBody>
          <a:bodyPr anchor="t"/>
          <a:lstStyle>
            <a:lvl1pPr>
              <a:defRPr sz="4500">
                <a:solidFill>
                  <a:srgbClr val="FFFFFF"/>
                </a:solidFill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09880" y="4501443"/>
            <a:ext cx="7750970" cy="1259608"/>
          </a:xfrm>
          <a:prstGeom prst="rect">
            <a:avLst/>
          </a:prstGeom>
        </p:spPr>
        <p:txBody>
          <a:bodyPr/>
          <a:lstStyle>
            <a:lvl1pPr marL="0" indent="0">
              <a:defRPr sz="1800">
                <a:solidFill>
                  <a:srgbClr val="FFFFFF"/>
                </a:solidFill>
              </a:defRPr>
            </a:lvl1pPr>
            <a:lvl2pPr marL="0" indent="342900">
              <a:buSzTx/>
              <a:buNone/>
              <a:defRPr sz="1800">
                <a:solidFill>
                  <a:srgbClr val="FFFFFF"/>
                </a:solidFill>
              </a:defRPr>
            </a:lvl2pPr>
            <a:lvl3pPr marL="0" indent="685800">
              <a:buSzTx/>
              <a:buNone/>
              <a:defRPr sz="1800">
                <a:solidFill>
                  <a:srgbClr val="FFFFFF"/>
                </a:solidFill>
              </a:defRPr>
            </a:lvl3pPr>
            <a:lvl4pPr marL="0" indent="1028700">
              <a:buSzTx/>
              <a:buNone/>
              <a:defRPr sz="1800">
                <a:solidFill>
                  <a:srgbClr val="FFFFFF"/>
                </a:solidFill>
              </a:defRPr>
            </a:lvl4pPr>
            <a:lvl5pPr marL="0" indent="1371600">
              <a:buSzTx/>
              <a:buNone/>
              <a:defRPr sz="18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Section Header_Print-friendly">
    <p:bg>
      <p:bgPr>
        <a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2" name="Click To Edit Master Title Style"/>
          <p:cNvSpPr txBox="1">
            <a:spLocks noGrp="1"/>
          </p:cNvSpPr>
          <p:nvPr>
            <p:ph type="title" hasCustomPrompt="1"/>
          </p:nvPr>
        </p:nvSpPr>
        <p:spPr>
          <a:xfrm>
            <a:off x="609880" y="2541807"/>
            <a:ext cx="7750970" cy="1947461"/>
          </a:xfrm>
          <a:prstGeom prst="rect">
            <a:avLst/>
          </a:prstGeom>
        </p:spPr>
        <p:txBody>
          <a:bodyPr anchor="t"/>
          <a:lstStyle>
            <a:lvl1pPr>
              <a:defRPr sz="4500"/>
            </a:lvl1pPr>
          </a:lstStyle>
          <a:p>
            <a:r>
              <a:t>Click To Edit Master Title Style</a:t>
            </a:r>
          </a:p>
        </p:txBody>
      </p:sp>
      <p:sp>
        <p:nvSpPr>
          <p:cNvPr id="5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09880" y="4501443"/>
            <a:ext cx="7750970" cy="1259608"/>
          </a:xfrm>
          <a:prstGeom prst="rect">
            <a:avLst/>
          </a:prstGeom>
        </p:spPr>
        <p:txBody>
          <a:bodyPr/>
          <a:lstStyle>
            <a:lvl1pPr marL="0" indent="0">
              <a:defRPr sz="1800"/>
            </a:lvl1pPr>
            <a:lvl2pPr marL="0" indent="342900">
              <a:buSzTx/>
              <a:buNone/>
              <a:defRPr sz="1800"/>
            </a:lvl2pPr>
            <a:lvl3pPr marL="0" indent="685800">
              <a:buSzTx/>
              <a:buNone/>
              <a:defRPr sz="1800"/>
            </a:lvl3pPr>
            <a:lvl4pPr marL="0" indent="1028700">
              <a:buSzTx/>
              <a:buNone/>
              <a:defRPr sz="1800"/>
            </a:lvl4pPr>
            <a:lvl5pPr marL="0" indent="1371600">
              <a:buSzTx/>
              <a:buNone/>
              <a:defRPr sz="1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28625" y="1825625"/>
            <a:ext cx="3886200" cy="4351338"/>
          </a:xfrm>
          <a:prstGeom prst="rect">
            <a:avLst/>
          </a:prstGeom>
        </p:spPr>
        <p:txBody>
          <a:bodyPr/>
          <a:lstStyle>
            <a:lvl1pPr>
              <a:buSzPct val="100000"/>
              <a:buFont typeface="Arial"/>
              <a:buChar char="•"/>
            </a:lvl1pPr>
            <a:lvl2pPr>
              <a:buFont typeface="Arial"/>
            </a:lvl2pPr>
            <a:lvl3pPr>
              <a:buFont typeface="Arial"/>
            </a:lvl3pPr>
            <a:lvl4pPr>
              <a:buFont typeface="Arial"/>
            </a:lvl4pPr>
            <a:lvl5pPr>
              <a:buFont typeface="Arial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itle Text"/>
          <p:cNvSpPr txBox="1">
            <a:spLocks noGrp="1"/>
          </p:cNvSpPr>
          <p:nvPr>
            <p:ph type="title"/>
          </p:nvPr>
        </p:nvSpPr>
        <p:spPr>
          <a:xfrm>
            <a:off x="428625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28625" y="1681164"/>
            <a:ext cx="3868341" cy="823913"/>
          </a:xfrm>
          <a:prstGeom prst="rect">
            <a:avLst/>
          </a:prstGeom>
        </p:spPr>
        <p:txBody>
          <a:bodyPr anchor="b"/>
          <a:lstStyle>
            <a:lvl1pPr marL="0" indent="0">
              <a:defRPr sz="1800" b="1"/>
            </a:lvl1pPr>
            <a:lvl2pPr marL="0" indent="342900">
              <a:buSzTx/>
              <a:buNone/>
              <a:defRPr sz="1800" b="1"/>
            </a:lvl2pPr>
            <a:lvl3pPr marL="0" indent="685800">
              <a:buSzTx/>
              <a:buNone/>
              <a:defRPr sz="1800" b="1"/>
            </a:lvl3pPr>
            <a:lvl4pPr marL="0" indent="1028700">
              <a:buSzTx/>
              <a:buNone/>
              <a:defRPr sz="1800" b="1"/>
            </a:lvl4pPr>
            <a:lvl5pPr marL="0" indent="1371600">
              <a:buSzTx/>
              <a:buNone/>
              <a:defRPr sz="18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1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4572000" y="1681164"/>
            <a:ext cx="3887391" cy="823913"/>
          </a:xfrm>
          <a:prstGeom prst="rect">
            <a:avLst/>
          </a:prstGeom>
        </p:spPr>
        <p:txBody>
          <a:bodyPr anchor="b"/>
          <a:lstStyle>
            <a:lvl1pPr marL="0" indent="0">
              <a:defRPr sz="2400" b="1"/>
            </a:lvl1pPr>
          </a:lstStyle>
          <a:p>
            <a:pPr marL="0" indent="0">
              <a:defRPr sz="2400" b="1"/>
            </a:pPr>
            <a:endParaRPr/>
          </a:p>
        </p:txBody>
      </p:sp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itle Text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Title Text</a:t>
            </a:r>
          </a:p>
        </p:txBody>
      </p:sp>
      <p:sp>
        <p:nvSpPr>
          <p:cNvPr id="9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887390" y="987426"/>
            <a:ext cx="4629151" cy="4873625"/>
          </a:xfrm>
          <a:prstGeom prst="rect">
            <a:avLst/>
          </a:prstGeom>
        </p:spPr>
        <p:txBody>
          <a:bodyPr/>
          <a:lstStyle>
            <a:lvl1pPr>
              <a:buSzPct val="100000"/>
              <a:buFont typeface="Arial"/>
              <a:buChar char="•"/>
              <a:defRPr sz="2400"/>
            </a:lvl1pPr>
            <a:lvl2pPr marL="538843" indent="-195943">
              <a:buFont typeface="Arial"/>
              <a:defRPr sz="2400"/>
            </a:lvl2pPr>
            <a:lvl3pPr marL="914400" indent="-228600">
              <a:buFont typeface="Arial"/>
              <a:defRPr sz="2400"/>
            </a:lvl3pPr>
            <a:lvl4pPr marL="1303020" indent="-274320">
              <a:buFont typeface="Arial"/>
              <a:defRPr sz="2400"/>
            </a:lvl4pPr>
            <a:lvl5pPr marL="1645920" indent="-274320">
              <a:buFont typeface="Arial"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6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629840" y="2057400"/>
            <a:ext cx="2949179" cy="3811588"/>
          </a:xfrm>
          <a:prstGeom prst="rect">
            <a:avLst/>
          </a:prstGeom>
        </p:spPr>
        <p:txBody>
          <a:bodyPr/>
          <a:lstStyle>
            <a:lvl1pPr marL="0" indent="0">
              <a:defRPr sz="1600"/>
            </a:lvl1pPr>
          </a:lstStyle>
          <a:p>
            <a:pPr marL="0" indent="0">
              <a:defRPr sz="1600"/>
            </a:pPr>
            <a:endParaRPr/>
          </a:p>
        </p:txBody>
      </p:sp>
      <p:sp>
        <p:nvSpPr>
          <p:cNvPr id="9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itle Text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Title Text</a:t>
            </a:r>
          </a:p>
        </p:txBody>
      </p:sp>
      <p:sp>
        <p:nvSpPr>
          <p:cNvPr id="105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3887390" y="987426"/>
            <a:ext cx="462915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0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29841" y="2057400"/>
            <a:ext cx="2949179" cy="3811588"/>
          </a:xfrm>
          <a:prstGeom prst="rect">
            <a:avLst/>
          </a:prstGeom>
        </p:spPr>
        <p:txBody>
          <a:bodyPr/>
          <a:lstStyle>
            <a:lvl1pPr marL="0" indent="0">
              <a:defRPr sz="1200"/>
            </a:lvl1pPr>
            <a:lvl2pPr marL="0" indent="342900">
              <a:buSzTx/>
              <a:buNone/>
              <a:defRPr sz="1200"/>
            </a:lvl2pPr>
            <a:lvl3pPr marL="0" indent="685800">
              <a:buSzTx/>
              <a:buNone/>
              <a:defRPr sz="1200"/>
            </a:lvl3pPr>
            <a:lvl4pPr marL="0" indent="1028700">
              <a:buSzTx/>
              <a:buNone/>
              <a:defRPr sz="1200"/>
            </a:lvl4pPr>
            <a:lvl5pPr marL="0" indent="1371600">
              <a:buSzTx/>
              <a:buNone/>
              <a:defRPr sz="1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428625" y="365126"/>
            <a:ext cx="828675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428625" y="1825625"/>
            <a:ext cx="8286750" cy="42071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598356" y="6441450"/>
            <a:ext cx="117020" cy="11541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75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  <p:sldLayoutId id="2147483660" r:id="rId10"/>
  </p:sldLayoutIdLst>
  <p:transition spd="med"/>
  <p:hf hdr="0" ftr="0" dt="0"/>
  <p:txStyles>
    <p:titleStyle>
      <a:lvl1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171450" marR="0" indent="-17145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542925" marR="0" indent="-200025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Tx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925829" marR="0" indent="-240029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Tx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12954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Tx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16383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Tx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19812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Tx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23241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Tx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26670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Tx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30099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Tx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3429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6858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0287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3716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17145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0574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24003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27432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PHENIX status"/>
          <p:cNvSpPr txBox="1">
            <a:spLocks noGrp="1"/>
          </p:cNvSpPr>
          <p:nvPr>
            <p:ph type="ctrTitle"/>
          </p:nvPr>
        </p:nvSpPr>
        <p:spPr>
          <a:xfrm>
            <a:off x="609880" y="2527861"/>
            <a:ext cx="7750970" cy="146059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sz="4800">
                <a:latin typeface="Times New Roman" panose="02020603050405020304" pitchFamily="18" charset="0"/>
                <a:cs typeface="Times New Roman" panose="02020603050405020304" pitchFamily="18" charset="0"/>
              </a:rPr>
              <a:t>sPHENIX </a:t>
            </a:r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sz="4800">
                <a:latin typeface="Times New Roman" panose="02020603050405020304" pitchFamily="18" charset="0"/>
                <a:cs typeface="Times New Roman" panose="02020603050405020304" pitchFamily="18" charset="0"/>
              </a:rPr>
              <a:t>tatus</a:t>
            </a:r>
            <a:endParaRPr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7" name="RHC time meeting &amp; RHIC coordination meeting…"/>
          <p:cNvSpPr txBox="1">
            <a:spLocks noGrp="1"/>
          </p:cNvSpPr>
          <p:nvPr>
            <p:ph type="subTitle" sz="quarter" idx="1"/>
          </p:nvPr>
        </p:nvSpPr>
        <p:spPr>
          <a:xfrm>
            <a:off x="609880" y="5101447"/>
            <a:ext cx="7750970" cy="559639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 M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eeting</a:t>
            </a: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Oct.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sz="18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8" name="Text Placeholder 4"/>
          <p:cNvSpPr>
            <a:spLocks noGrp="1"/>
          </p:cNvSpPr>
          <p:nvPr>
            <p:ph type="body" idx="21"/>
          </p:nvPr>
        </p:nvSpPr>
        <p:spPr>
          <a:xfrm>
            <a:off x="609880" y="3811851"/>
            <a:ext cx="7750970" cy="94470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>
            <a:noAutofit/>
          </a:bodyPr>
          <a:lstStyle/>
          <a:p>
            <a:pPr>
              <a:defRPr sz="2400">
                <a:solidFill>
                  <a:srgbClr val="FFFFFF"/>
                </a:solidFill>
              </a:defRPr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Kin Yip</a:t>
            </a:r>
          </a:p>
          <a:p>
            <a:pPr>
              <a:defRPr sz="2400">
                <a:solidFill>
                  <a:srgbClr val="FFFFFF"/>
                </a:solidFill>
              </a:defRPr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sPHENIX Director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Operations 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BEF1027-B48D-2F12-EBDA-C2C3773962B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6500300" y="6298643"/>
            <a:ext cx="52900" cy="115416"/>
          </a:xfrm>
        </p:spPr>
        <p:txBody>
          <a:bodyPr/>
          <a:lstStyle/>
          <a:p>
            <a:fld id="{86CB4B4D-7CA3-9044-876B-883B54F8677D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CEC9D7-B739-976E-7F22-820A2C2A0A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270" y="820328"/>
            <a:ext cx="8939238" cy="6006614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marL="452628" lvl="1" indent="-342900">
              <a:lnSpc>
                <a:spcPct val="100000"/>
              </a:lnSpc>
              <a:spcBef>
                <a:spcPts val="0"/>
              </a:spcBef>
            </a:pPr>
            <a:r>
              <a:rPr lang="en-US" sz="2500" kern="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sPHENIX collaboration continued accumulating luminosity towards the luminosity goal of 7/</a:t>
            </a:r>
            <a:r>
              <a:rPr lang="en-US" sz="2500" kern="1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nb</a:t>
            </a:r>
            <a:r>
              <a:rPr lang="en-US" sz="2500" kern="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(Au + Au).  </a:t>
            </a:r>
            <a:br>
              <a:rPr lang="en-US" sz="2500" kern="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500" kern="1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2628" lvl="1" indent="-342900">
              <a:lnSpc>
                <a:spcPct val="100000"/>
              </a:lnSpc>
              <a:spcBef>
                <a:spcPts val="0"/>
              </a:spcBef>
            </a:pPr>
            <a:r>
              <a:rPr lang="en-US" sz="2500" kern="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 facility-related downtime, resolved quickly:</a:t>
            </a:r>
          </a:p>
          <a:p>
            <a:pPr marL="835532" lvl="2" indent="-34290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500" kern="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Last week, 1008C cooling water pumps tripped twice (Oct. 8/Oct. 9) which then tripped the sPHENIX Magnet, and all the racks (for detectors and electronics) also needed to be shut off.</a:t>
            </a:r>
          </a:p>
          <a:p>
            <a:pPr marL="1205103" lvl="3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300" kern="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Thanks for the C-AD group of Water Systems to come in at night to fix the problem. The nature of the 2</a:t>
            </a:r>
            <a:r>
              <a:rPr lang="en-US" sz="2300" kern="100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sz="2300" kern="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trip was not understood.  PK Feng and his colleagues are also investigating.</a:t>
            </a:r>
          </a:p>
          <a:p>
            <a:pPr marL="452628" lvl="1" indent="-342900">
              <a:lnSpc>
                <a:spcPct val="100000"/>
              </a:lnSpc>
              <a:spcBef>
                <a:spcPts val="0"/>
              </a:spcBef>
            </a:pPr>
            <a:endParaRPr lang="en-US" sz="2500" kern="1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35532" lvl="2" indent="-34290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500" kern="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Sunday night (Oct. 12), our “Advantage chiller” (TPC) in the Assembly Hall chiller platform seemed to stop running.  But later, with the help of on-site AC techs, we found that the real problem was the CDU (Cooling Distribution Unit) due to humidity change.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C3E11-0D1E-9781-2E20-100133909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46" y="-12440"/>
            <a:ext cx="9039225" cy="865064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sPHENIX Status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44A497-56EB-005D-2F93-2E106305CD0E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 flipH="1">
            <a:off x="9009386" y="6711526"/>
            <a:ext cx="52899" cy="115416"/>
          </a:xfrm>
        </p:spPr>
        <p:txBody>
          <a:bodyPr/>
          <a:lstStyle/>
          <a:p>
            <a:fld id="{86CB4B4D-7CA3-9044-876B-883B54F8677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433319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7CC48D-1D9F-1DAD-EA37-7CDC87A214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434E6-A66A-3125-F23A-6AA612684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46" y="-12440"/>
            <a:ext cx="9039225" cy="865064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sPHENIX Status (cont.)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78430C-F8AD-0836-AD24-0F12CCE3A8D0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 flipH="1">
            <a:off x="9009386" y="6711526"/>
            <a:ext cx="52899" cy="115416"/>
          </a:xfrm>
        </p:spPr>
        <p:txBody>
          <a:bodyPr/>
          <a:lstStyle/>
          <a:p>
            <a:fld id="{86CB4B4D-7CA3-9044-876B-883B54F8677D}" type="slidenum">
              <a:rPr lang="en-US" smtClean="0"/>
              <a:t>3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0D35D0A-25A0-E5CF-D585-0BEF3F1A668A}"/>
              </a:ext>
            </a:extLst>
          </p:cNvPr>
          <p:cNvSpPr/>
          <p:nvPr/>
        </p:nvSpPr>
        <p:spPr>
          <a:xfrm>
            <a:off x="1814015" y="6284461"/>
            <a:ext cx="131632" cy="12959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A7DAB8-DE4D-C67B-C66C-C99C59669406}"/>
              </a:ext>
            </a:extLst>
          </p:cNvPr>
          <p:cNvSpPr txBox="1"/>
          <p:nvPr/>
        </p:nvSpPr>
        <p:spPr>
          <a:xfrm>
            <a:off x="1967948" y="5837587"/>
            <a:ext cx="6854796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all sPHENIX detectors were being operated.</a:t>
            </a:r>
            <a:endParaRPr kumimoji="0" lang="en-US" sz="2000" b="1" i="0" u="none" strike="noStrike" cap="none" spc="0" normalizeH="0" baseline="0" dirty="0">
              <a:ln>
                <a:noFill/>
              </a:ln>
              <a:solidFill>
                <a:srgbClr val="7030A0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8599CF-6362-BC08-A797-A285875FC258}"/>
              </a:ext>
            </a:extLst>
          </p:cNvPr>
          <p:cNvSpPr txBox="1"/>
          <p:nvPr/>
        </p:nvSpPr>
        <p:spPr>
          <a:xfrm rot="5400000">
            <a:off x="4440124" y="2816679"/>
            <a:ext cx="1910443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1008C pump trips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D86AA1-E838-ABCD-C91A-B7DF74CFC69A}"/>
              </a:ext>
            </a:extLst>
          </p:cNvPr>
          <p:cNvSpPr txBox="1"/>
          <p:nvPr/>
        </p:nvSpPr>
        <p:spPr>
          <a:xfrm rot="5400000">
            <a:off x="7156109" y="2862942"/>
            <a:ext cx="1910443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bg1"/>
                </a:solidFill>
              </a:rPr>
              <a:t>CDU issue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Picture 5" descr="A picture containing diagram&#10;&#10;AI-generated content may be incorrect.">
            <a:extLst>
              <a:ext uri="{FF2B5EF4-FFF2-40B4-BE49-F238E27FC236}">
                <a16:creationId xmlns:a16="http://schemas.microsoft.com/office/drawing/2014/main" id="{D8A17963-65DB-4CAC-2FDF-C7A2D7D375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6377"/>
            <a:ext cx="9144000" cy="444524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EB9C5D7-90B2-A614-4B7F-85239813C9E8}"/>
              </a:ext>
            </a:extLst>
          </p:cNvPr>
          <p:cNvSpPr txBox="1"/>
          <p:nvPr/>
        </p:nvSpPr>
        <p:spPr>
          <a:xfrm rot="5400000">
            <a:off x="3996982" y="2973581"/>
            <a:ext cx="2120872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1008C pump trips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2BD7D7-2D08-6968-A0B0-0369FF6F4A6E}"/>
              </a:ext>
            </a:extLst>
          </p:cNvPr>
          <p:cNvSpPr txBox="1"/>
          <p:nvPr/>
        </p:nvSpPr>
        <p:spPr>
          <a:xfrm rot="5400000">
            <a:off x="6344413" y="2731600"/>
            <a:ext cx="1910443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CDU issue</a:t>
            </a: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9539665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40C640-8B18-6CB7-C320-6F2AD53044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DC488-E716-B26C-18C5-15671A2DA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46" y="-12440"/>
            <a:ext cx="9039225" cy="865064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sPHENIX Status (cont.)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E5A73A-5E91-0598-5C4A-0A692BC90644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 flipH="1">
            <a:off x="9009386" y="6711526"/>
            <a:ext cx="52899" cy="115416"/>
          </a:xfrm>
        </p:spPr>
        <p:txBody>
          <a:bodyPr/>
          <a:lstStyle/>
          <a:p>
            <a:fld id="{86CB4B4D-7CA3-9044-876B-883B54F8677D}" type="slidenum">
              <a:rPr lang="en-US" smtClean="0"/>
              <a:t>4</a:t>
            </a:fld>
            <a:endParaRPr lang="en-US" dirty="0"/>
          </a:p>
        </p:txBody>
      </p:sp>
      <p:pic>
        <p:nvPicPr>
          <p:cNvPr id="4" name="Picture 3" descr="Text&#10;&#10;AI-generated content may be incorrect.">
            <a:extLst>
              <a:ext uri="{FF2B5EF4-FFF2-40B4-BE49-F238E27FC236}">
                <a16:creationId xmlns:a16="http://schemas.microsoft.com/office/drawing/2014/main" id="{BEE790F2-BF0A-ED07-8DBE-C9D5404A49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9" y="822811"/>
            <a:ext cx="9144000" cy="5212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815449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BNL">
  <a:themeElements>
    <a:clrScheme name="BN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0000FF"/>
      </a:hlink>
      <a:folHlink>
        <a:srgbClr val="FF00FF"/>
      </a:folHlink>
    </a:clrScheme>
    <a:fontScheme name="BNL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BN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NL">
  <a:themeElements>
    <a:clrScheme name="BN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0000FF"/>
      </a:hlink>
      <a:folHlink>
        <a:srgbClr val="FF00FF"/>
      </a:folHlink>
    </a:clrScheme>
    <a:fontScheme name="BNL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BN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e xmlns="46d32cf5-67aa-4169-8b5a-b88b5954077c">2024-02-21T14:12:02+00:00</Date>
    <lcf76f155ced4ddcb4097134ff3c332f xmlns="46d32cf5-67aa-4169-8b5a-b88b5954077c">
      <Terms xmlns="http://schemas.microsoft.com/office/infopath/2007/PartnerControls"/>
    </lcf76f155ced4ddcb4097134ff3c332f>
    <TaxCatchAll xmlns="3bfd71d5-c7ac-4dca-b865-a609d1eb4074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72DF185586794B9FD90DFA27274EE3" ma:contentTypeVersion="19" ma:contentTypeDescription="Create a new document." ma:contentTypeScope="" ma:versionID="6b5c440b9e1a4f3bdd077bc4993ce17d">
  <xsd:schema xmlns:xsd="http://www.w3.org/2001/XMLSchema" xmlns:xs="http://www.w3.org/2001/XMLSchema" xmlns:p="http://schemas.microsoft.com/office/2006/metadata/properties" xmlns:ns2="46d32cf5-67aa-4169-8b5a-b88b5954077c" xmlns:ns3="a15366be-a11d-406f-97c0-25efe51bccc8" xmlns:ns4="3bfd71d5-c7ac-4dca-b865-a609d1eb4074" targetNamespace="http://schemas.microsoft.com/office/2006/metadata/properties" ma:root="true" ma:fieldsID="04ea1c653435450ae8f27b81b248e8d7" ns2:_="" ns3:_="" ns4:_="">
    <xsd:import namespace="46d32cf5-67aa-4169-8b5a-b88b5954077c"/>
    <xsd:import namespace="a15366be-a11d-406f-97c0-25efe51bccc8"/>
    <xsd:import namespace="3bfd71d5-c7ac-4dca-b865-a609d1eb407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Date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4:TaxCatchAll" minOccurs="0"/>
                <xsd:element ref="ns2:MediaServiceDateTaken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d32cf5-67aa-4169-8b5a-b88b5954077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Date" ma:index="12" nillable="true" ma:displayName="Date" ma:default="[today]" ma:format="DateTime" ma:internalName="Date">
      <xsd:simpleType>
        <xsd:restriction base="dms:DateTim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a325a567-783b-4eae-ad25-f71283ef2f6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5366be-a11d-406f-97c0-25efe51bccc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fd71d5-c7ac-4dca-b865-a609d1eb4074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c51bce98-7737-4717-bdeb-0f7fab7ce19e}" ma:internalName="TaxCatchAll" ma:showField="CatchAllData" ma:web="a15366be-a11d-406f-97c0-25efe51bccc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67FC6D0-1318-4919-89B5-CF65DF79CEF6}">
  <ds:schemaRefs>
    <ds:schemaRef ds:uri="46d32cf5-67aa-4169-8b5a-b88b5954077c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purl.org/dc/dcmitype/"/>
    <ds:schemaRef ds:uri="3bfd71d5-c7ac-4dca-b865-a609d1eb4074"/>
    <ds:schemaRef ds:uri="a15366be-a11d-406f-97c0-25efe51bccc8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86F2207-6B5B-489E-9C4F-A860AF0407E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E9AE2C4-B681-4EA4-B8C9-3FD150EAF89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6d32cf5-67aa-4169-8b5a-b88b5954077c"/>
    <ds:schemaRef ds:uri="a15366be-a11d-406f-97c0-25efe51bccc8"/>
    <ds:schemaRef ds:uri="3bfd71d5-c7ac-4dca-b865-a609d1eb40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66198</TotalTime>
  <Words>215</Words>
  <Application>Microsoft Office PowerPoint</Application>
  <PresentationFormat>On-screen Show (4:3)</PresentationFormat>
  <Paragraphs>24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Courier New</vt:lpstr>
      <vt:lpstr>Times New Roman</vt:lpstr>
      <vt:lpstr>Wingdings</vt:lpstr>
      <vt:lpstr>BNL</vt:lpstr>
      <vt:lpstr>sPHENIX Status</vt:lpstr>
      <vt:lpstr>sPHENIX Status</vt:lpstr>
      <vt:lpstr>sPHENIX Status (cont.)</vt:lpstr>
      <vt:lpstr>sPHENIX Status (cont.)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Time Meeting on July 1, 2025</dc:title>
  <cp:lastModifiedBy>Yip, Kin</cp:lastModifiedBy>
  <cp:revision>671</cp:revision>
  <dcterms:modified xsi:type="dcterms:W3CDTF">2025-10-14T14:02:20Z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0x0101009E72DF185586794B9FD90DFA27274EE3</vt:lpwstr>
  </property>
  <property fmtid="{D5CDD505-2E9C-101B-9397-08002B2CF9AE}" pid="3" name="MediaServiceImageTags">
    <vt:lpwstr/>
  </property>
</Properties>
</file>