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10/14/25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14 October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14 October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 October 2025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4B0D6-F4B4-255B-F60D-BC68F53C7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71460"/>
            <a:ext cx="7772400" cy="467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 October 2025</a:t>
            </a:r>
            <a:endParaRPr lang="en-US" dirty="0"/>
          </a:p>
        </p:txBody>
      </p:sp>
      <p:pic>
        <p:nvPicPr>
          <p:cNvPr id="8" name="Picture 7" descr="Timeline&#10;&#10;AI-generated content may be incorrect.">
            <a:extLst>
              <a:ext uri="{FF2B5EF4-FFF2-40B4-BE49-F238E27FC236}">
                <a16:creationId xmlns:a16="http://schemas.microsoft.com/office/drawing/2014/main" id="{B51AF463-A59E-EBB8-3DB9-43630465D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1169"/>
            <a:ext cx="7772400" cy="462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Working with EBIS and MCR to maximize the proton flux from EBIS using direct injection of molecular H</a:t>
            </a:r>
            <a:r>
              <a:rPr lang="en-US" sz="1800" baseline="-25000" dirty="0"/>
              <a:t>2</a:t>
            </a:r>
            <a:r>
              <a:rPr lang="en-US" sz="1800" baseline="30000" dirty="0"/>
              <a:t>+</a:t>
            </a:r>
            <a:r>
              <a:rPr lang="en-US" sz="1800" dirty="0"/>
              <a:t> or possibly H</a:t>
            </a:r>
            <a:r>
              <a:rPr lang="en-US" sz="1800" baseline="-25000" dirty="0"/>
              <a:t>3</a:t>
            </a:r>
            <a:r>
              <a:rPr lang="en-US" sz="1800" baseline="30000" dirty="0"/>
              <a:t>+</a:t>
            </a:r>
            <a:r>
              <a:rPr lang="en-US" sz="1800" dirty="0"/>
              <a:t>.  Concerns about the cross-contamination of the Helium and Hydrogen beams.  The He fraction in the H beam is measured to be ~10% out of the Booster.</a:t>
            </a:r>
            <a:endParaRPr lang="en-US" sz="1800" baseline="300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NSRL has developed the 5-ion GCR Sim and the 33-beam GCR Simulation for next week.  The 33-beam GCR Sim is running right now.</a:t>
            </a:r>
          </a:p>
          <a:p>
            <a:pPr marL="0" indent="0">
              <a:buNone/>
            </a:pPr>
            <a:r>
              <a:rPr lang="en-US" sz="1800" dirty="0"/>
              <a:t>Automated tape sequence for changing ion species for the </a:t>
            </a:r>
            <a:r>
              <a:rPr lang="en-US" sz="1800" dirty="0" err="1"/>
              <a:t>GCRSim</a:t>
            </a:r>
            <a:r>
              <a:rPr lang="en-US" sz="1800" dirty="0"/>
              <a:t> has been working very well.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Tomorrow we will do a day of electronics testing, with a request for Au from Tandem in the afternoon.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14 October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29628</TotalTime>
  <Words>144</Words>
  <Application>Microsoft Macintosh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226</cp:revision>
  <cp:lastPrinted>2014-07-18T19:14:13Z</cp:lastPrinted>
  <dcterms:created xsi:type="dcterms:W3CDTF">2010-12-02T21:18:56Z</dcterms:created>
  <dcterms:modified xsi:type="dcterms:W3CDTF">2025-10-14T17:23:46Z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