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charts/chart16.xml" ContentType="application/vnd.openxmlformats-officedocument.drawingml.chart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2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8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1"/>
  </p:notesMasterIdLst>
  <p:sldIdLst>
    <p:sldId id="374" r:id="rId5"/>
    <p:sldId id="371" r:id="rId6"/>
    <p:sldId id="372" r:id="rId7"/>
    <p:sldId id="364" r:id="rId8"/>
    <p:sldId id="366" r:id="rId9"/>
    <p:sldId id="362" r:id="rId10"/>
    <p:sldId id="360" r:id="rId11"/>
    <p:sldId id="356" r:id="rId12"/>
    <p:sldId id="357" r:id="rId13"/>
    <p:sldId id="361" r:id="rId14"/>
    <p:sldId id="363" r:id="rId15"/>
    <p:sldId id="365" r:id="rId16"/>
    <p:sldId id="367" r:id="rId17"/>
    <p:sldId id="370" r:id="rId18"/>
    <p:sldId id="373" r:id="rId19"/>
    <p:sldId id="375" r:id="rId20"/>
    <p:sldId id="318" r:id="rId21"/>
    <p:sldId id="345" r:id="rId22"/>
    <p:sldId id="339" r:id="rId23"/>
    <p:sldId id="306" r:id="rId24"/>
    <p:sldId id="355" r:id="rId25"/>
    <p:sldId id="358" r:id="rId26"/>
    <p:sldId id="359" r:id="rId27"/>
    <p:sldId id="354" r:id="rId28"/>
    <p:sldId id="369" r:id="rId29"/>
    <p:sldId id="304" r:id="rId30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C2F5A-D213-4A0D-ABAA-CFC23381117A}" v="46" dt="2025-10-14T16:03:00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DF02E204-A254-4422-AD99-DCB2DD1C1BF4}"/>
    <pc:docChg chg="undo custSel modSld sldOrd">
      <pc:chgData name="Marr, Gregory" userId="3561ba5d-ecd2-4074-b30a-c8c766e651bb" providerId="ADAL" clId="{DF02E204-A254-4422-AD99-DCB2DD1C1BF4}" dt="2025-10-14T16:05:44.156" v="1467" actId="20577"/>
      <pc:docMkLst>
        <pc:docMk/>
      </pc:docMkLst>
      <pc:sldChg chg="addSp delSp modSp mod">
        <pc:chgData name="Marr, Gregory" userId="3561ba5d-ecd2-4074-b30a-c8c766e651bb" providerId="ADAL" clId="{DF02E204-A254-4422-AD99-DCB2DD1C1BF4}" dt="2025-10-14T14:24:03.477" v="127" actId="20577"/>
        <pc:sldMkLst>
          <pc:docMk/>
          <pc:sldMk cId="3919863926" sldId="306"/>
        </pc:sldMkLst>
        <pc:spChg chg="mod">
          <ac:chgData name="Marr, Gregory" userId="3561ba5d-ecd2-4074-b30a-c8c766e651bb" providerId="ADAL" clId="{DF02E204-A254-4422-AD99-DCB2DD1C1BF4}" dt="2025-10-14T14:24:03.477" v="127" actId="20577"/>
          <ac:spMkLst>
            <pc:docMk/>
            <pc:sldMk cId="3919863926" sldId="306"/>
            <ac:spMk id="3" creationId="{CE05BAB3-93A9-4362-AA58-BF024EA3D008}"/>
          </ac:spMkLst>
        </pc:spChg>
        <pc:spChg chg="add mod">
          <ac:chgData name="Marr, Gregory" userId="3561ba5d-ecd2-4074-b30a-c8c766e651bb" providerId="ADAL" clId="{DF02E204-A254-4422-AD99-DCB2DD1C1BF4}" dt="2025-10-14T14:22:04.871" v="86" actId="14100"/>
          <ac:spMkLst>
            <pc:docMk/>
            <pc:sldMk cId="3919863926" sldId="306"/>
            <ac:spMk id="9" creationId="{B6D0DCB6-EC12-4336-C905-F0E89681B8DE}"/>
          </ac:spMkLst>
        </pc:spChg>
        <pc:picChg chg="del">
          <ac:chgData name="Marr, Gregory" userId="3561ba5d-ecd2-4074-b30a-c8c766e651bb" providerId="ADAL" clId="{DF02E204-A254-4422-AD99-DCB2DD1C1BF4}" dt="2025-10-14T14:20:24.901" v="48" actId="478"/>
          <ac:picMkLst>
            <pc:docMk/>
            <pc:sldMk cId="3919863926" sldId="306"/>
            <ac:picMk id="5" creationId="{7FA2CB3D-81DB-296D-8EAB-B384273A7771}"/>
          </ac:picMkLst>
        </pc:picChg>
        <pc:picChg chg="add mod">
          <ac:chgData name="Marr, Gregory" userId="3561ba5d-ecd2-4074-b30a-c8c766e651bb" providerId="ADAL" clId="{DF02E204-A254-4422-AD99-DCB2DD1C1BF4}" dt="2025-10-14T14:20:33.315" v="50" actId="14100"/>
          <ac:picMkLst>
            <pc:docMk/>
            <pc:sldMk cId="3919863926" sldId="306"/>
            <ac:picMk id="6" creationId="{DCC5E4CA-8464-19E7-6F62-F3682BB7364A}"/>
          </ac:picMkLst>
        </pc:picChg>
        <pc:picChg chg="add del">
          <ac:chgData name="Marr, Gregory" userId="3561ba5d-ecd2-4074-b30a-c8c766e651bb" providerId="ADAL" clId="{DF02E204-A254-4422-AD99-DCB2DD1C1BF4}" dt="2025-10-14T14:20:54.925" v="52" actId="22"/>
          <ac:picMkLst>
            <pc:docMk/>
            <pc:sldMk cId="3919863926" sldId="306"/>
            <ac:picMk id="8" creationId="{B2A0941A-9638-AC4E-DA63-1EE80CC0CBB8}"/>
          </ac:picMkLst>
        </pc:picChg>
      </pc:sldChg>
      <pc:sldChg chg="addSp delSp modSp mod">
        <pc:chgData name="Marr, Gregory" userId="3561ba5d-ecd2-4074-b30a-c8c766e651bb" providerId="ADAL" clId="{DF02E204-A254-4422-AD99-DCB2DD1C1BF4}" dt="2025-10-14T16:05:44.156" v="1467" actId="20577"/>
        <pc:sldMkLst>
          <pc:docMk/>
          <pc:sldMk cId="1336046822" sldId="339"/>
        </pc:sldMkLst>
        <pc:spChg chg="mod">
          <ac:chgData name="Marr, Gregory" userId="3561ba5d-ecd2-4074-b30a-c8c766e651bb" providerId="ADAL" clId="{DF02E204-A254-4422-AD99-DCB2DD1C1BF4}" dt="2025-10-14T16:05:44.156" v="1467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DF02E204-A254-4422-AD99-DCB2DD1C1BF4}" dt="2025-10-14T14:06:19.026" v="26" actId="478"/>
          <ac:picMkLst>
            <pc:docMk/>
            <pc:sldMk cId="1336046822" sldId="339"/>
            <ac:picMk id="4" creationId="{F13A7DDC-1F3B-B0F0-0BB6-BF4C2F80B0AE}"/>
          </ac:picMkLst>
        </pc:picChg>
        <pc:picChg chg="add del mod">
          <ac:chgData name="Marr, Gregory" userId="3561ba5d-ecd2-4074-b30a-c8c766e651bb" providerId="ADAL" clId="{DF02E204-A254-4422-AD99-DCB2DD1C1BF4}" dt="2025-10-14T15:57:24.977" v="1421" actId="478"/>
          <ac:picMkLst>
            <pc:docMk/>
            <pc:sldMk cId="1336046822" sldId="339"/>
            <ac:picMk id="5" creationId="{A1B4ED29-0205-47A0-B26F-87B10A22C1F1}"/>
          </ac:picMkLst>
        </pc:picChg>
        <pc:picChg chg="del">
          <ac:chgData name="Marr, Gregory" userId="3561ba5d-ecd2-4074-b30a-c8c766e651bb" providerId="ADAL" clId="{DF02E204-A254-4422-AD99-DCB2DD1C1BF4}" dt="2025-10-14T15:35:00.823" v="1405" actId="478"/>
          <ac:picMkLst>
            <pc:docMk/>
            <pc:sldMk cId="1336046822" sldId="339"/>
            <ac:picMk id="7" creationId="{F43A7F89-1750-2A82-9FB2-8E703EFF0442}"/>
          </ac:picMkLst>
        </pc:picChg>
        <pc:picChg chg="add mod">
          <ac:chgData name="Marr, Gregory" userId="3561ba5d-ecd2-4074-b30a-c8c766e651bb" providerId="ADAL" clId="{DF02E204-A254-4422-AD99-DCB2DD1C1BF4}" dt="2025-10-14T15:35:24.930" v="1411" actId="1076"/>
          <ac:picMkLst>
            <pc:docMk/>
            <pc:sldMk cId="1336046822" sldId="339"/>
            <ac:picMk id="8" creationId="{BD132332-2149-D046-5D74-501D98B279F3}"/>
          </ac:picMkLst>
        </pc:picChg>
        <pc:picChg chg="add mod">
          <ac:chgData name="Marr, Gregory" userId="3561ba5d-ecd2-4074-b30a-c8c766e651bb" providerId="ADAL" clId="{DF02E204-A254-4422-AD99-DCB2DD1C1BF4}" dt="2025-10-14T15:57:40.458" v="1426" actId="14100"/>
          <ac:picMkLst>
            <pc:docMk/>
            <pc:sldMk cId="1336046822" sldId="339"/>
            <ac:picMk id="11" creationId="{EE7BC36C-D6F7-594E-2A18-8D59469FE3A8}"/>
          </ac:picMkLst>
        </pc:picChg>
      </pc:sldChg>
      <pc:sldChg chg="modSp mod">
        <pc:chgData name="Marr, Gregory" userId="3561ba5d-ecd2-4074-b30a-c8c766e651bb" providerId="ADAL" clId="{DF02E204-A254-4422-AD99-DCB2DD1C1BF4}" dt="2025-10-14T16:05:05.460" v="1465" actId="20577"/>
        <pc:sldMkLst>
          <pc:docMk/>
          <pc:sldMk cId="1973591361" sldId="345"/>
        </pc:sldMkLst>
        <pc:spChg chg="mod">
          <ac:chgData name="Marr, Gregory" userId="3561ba5d-ecd2-4074-b30a-c8c766e651bb" providerId="ADAL" clId="{DF02E204-A254-4422-AD99-DCB2DD1C1BF4}" dt="2025-10-14T16:05:05.460" v="1465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DF02E204-A254-4422-AD99-DCB2DD1C1BF4}" dt="2025-10-14T13:38:47.981" v="19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DF02E204-A254-4422-AD99-DCB2DD1C1BF4}" dt="2025-10-14T14:19:20.269" v="45" actId="2057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DF02E204-A254-4422-AD99-DCB2DD1C1BF4}" dt="2025-10-14T14:17:19.523" v="43" actId="14100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DF02E204-A254-4422-AD99-DCB2DD1C1BF4}" dt="2025-10-14T15:39:57.838" v="1420"/>
        <pc:sldMkLst>
          <pc:docMk/>
          <pc:sldMk cId="3153405175" sldId="359"/>
        </pc:sldMkLst>
        <pc:graphicFrameChg chg="mod">
          <ac:chgData name="Marr, Gregory" userId="3561ba5d-ecd2-4074-b30a-c8c766e651bb" providerId="ADAL" clId="{DF02E204-A254-4422-AD99-DCB2DD1C1BF4}" dt="2025-10-14T15:39:57.838" v="1420"/>
          <ac:graphicFrameMkLst>
            <pc:docMk/>
            <pc:sldMk cId="3153405175" sldId="359"/>
            <ac:graphicFrameMk id="5" creationId="{5813D40B-3237-4379-9D2A-62C720F549D6}"/>
          </ac:graphicFrameMkLst>
        </pc:graphicFrameChg>
      </pc:sldChg>
      <pc:sldChg chg="mod ord modShow">
        <pc:chgData name="Marr, Gregory" userId="3561ba5d-ecd2-4074-b30a-c8c766e651bb" providerId="ADAL" clId="{DF02E204-A254-4422-AD99-DCB2DD1C1BF4}" dt="2025-10-14T13:37:50.351" v="2" actId="729"/>
        <pc:sldMkLst>
          <pc:docMk/>
          <pc:sldMk cId="171004739" sldId="371"/>
        </pc:sldMkLst>
      </pc:sldChg>
      <pc:sldChg chg="modSp mod">
        <pc:chgData name="Marr, Gregory" userId="3561ba5d-ecd2-4074-b30a-c8c766e651bb" providerId="ADAL" clId="{DF02E204-A254-4422-AD99-DCB2DD1C1BF4}" dt="2025-10-14T16:01:44.740" v="1437" actId="255"/>
        <pc:sldMkLst>
          <pc:docMk/>
          <pc:sldMk cId="137869178" sldId="374"/>
        </pc:sldMkLst>
        <pc:graphicFrameChg chg="mod">
          <ac:chgData name="Marr, Gregory" userId="3561ba5d-ecd2-4074-b30a-c8c766e651bb" providerId="ADAL" clId="{DF02E204-A254-4422-AD99-DCB2DD1C1BF4}" dt="2025-10-14T16:01:44.740" v="1437" actId="255"/>
          <ac:graphicFrameMkLst>
            <pc:docMk/>
            <pc:sldMk cId="137869178" sldId="374"/>
            <ac:graphicFrameMk id="5" creationId="{00000000-0008-0000-0000-000047AAD500}"/>
          </ac:graphicFrameMkLst>
        </pc:graphicFrameChg>
      </pc:sldChg>
      <pc:sldChg chg="addSp delSp modSp mod">
        <pc:chgData name="Marr, Gregory" userId="3561ba5d-ecd2-4074-b30a-c8c766e651bb" providerId="ADAL" clId="{DF02E204-A254-4422-AD99-DCB2DD1C1BF4}" dt="2025-10-14T16:03:00.746" v="1446"/>
        <pc:sldMkLst>
          <pc:docMk/>
          <pc:sldMk cId="2074862377" sldId="375"/>
        </pc:sldMkLst>
        <pc:graphicFrameChg chg="add mod">
          <ac:chgData name="Marr, Gregory" userId="3561ba5d-ecd2-4074-b30a-c8c766e651bb" providerId="ADAL" clId="{DF02E204-A254-4422-AD99-DCB2DD1C1BF4}" dt="2025-10-14T16:03:00.746" v="1446"/>
          <ac:graphicFrameMkLst>
            <pc:docMk/>
            <pc:sldMk cId="2074862377" sldId="375"/>
            <ac:graphicFrameMk id="2" creationId="{00000000-0008-0000-0000-000048AAD500}"/>
          </ac:graphicFrameMkLst>
        </pc:graphicFrameChg>
        <pc:graphicFrameChg chg="del">
          <ac:chgData name="Marr, Gregory" userId="3561ba5d-ecd2-4074-b30a-c8c766e651bb" providerId="ADAL" clId="{DF02E204-A254-4422-AD99-DCB2DD1C1BF4}" dt="2025-10-14T16:02:33.086" v="1438" actId="478"/>
          <ac:graphicFrameMkLst>
            <pc:docMk/>
            <pc:sldMk cId="2074862377" sldId="375"/>
            <ac:graphicFrameMk id="4" creationId="{00000000-0008-0000-0000-000048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https://brookhavenlab.sharepoint.com/sites/Availability_Data/Shared%20Documents/quarterly/fy26/FY26Q1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6/FY26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October 2025
</a:t>
            </a:r>
          </a:p>
        </c:rich>
      </c:tx>
      <c:layout>
        <c:manualLayout>
          <c:xMode val="edge"/>
          <c:yMode val="edge"/>
          <c:x val="0.24853135770169452"/>
          <c:y val="9.596413180447976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15.37</c:v>
                </c:pt>
                <c:pt idx="1">
                  <c:v>112.82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2-4964-8347-2C6BA299D05B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2-4964-8347-2C6BA299D05B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2-4964-8347-2C6BA299D05B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2-4964-8347-2C6BA299D05B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7926224442110657E-2"/>
                  <c:y val="1.06347113485345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92-4964-8347-2C6BA299D05B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592-4964-8347-2C6BA299D05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92-4964-8347-2C6BA299D05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92-4964-8347-2C6BA299D0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5.75</c:v>
                </c:pt>
                <c:pt idx="1">
                  <c:v>15.52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92-4964-8347-2C6BA299D05B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F5-4A3E-B87F-52425C6552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130.85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92-4964-8347-2C6BA299D05B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NORMAL!$G$711:$K$711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92-4964-8347-2C6BA299D05B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592-4964-8347-2C6BA299D05B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5"/>
                <c:pt idx="0">
                  <c:v>FY26-week 01:</c:v>
                </c:pt>
                <c:pt idx="1">
                  <c:v>FY26-week 02:</c:v>
                </c:pt>
                <c:pt idx="2">
                  <c:v>FY26-week 03:</c:v>
                </c:pt>
                <c:pt idx="3">
                  <c:v>FY26-week 04:</c:v>
                </c:pt>
                <c:pt idx="4">
                  <c:v>FY26-week 05: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16.03</c:v>
                </c:pt>
                <c:pt idx="1">
                  <c:v>39.56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92-4964-8347-2C6BA299D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0650549671706355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3.4220252652483317E-2</c:v>
                </c:pt>
                <c:pt idx="2" formatCode="0.00%">
                  <c:v>1.5096629461412577E-2</c:v>
                </c:pt>
                <c:pt idx="4" formatCode="0.00%">
                  <c:v>5.7003107588768556E-3</c:v>
                </c:pt>
                <c:pt idx="6" formatCode="0.00%">
                  <c:v>2.3242557416839824E-2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67-44FA-96CF-B195649C0CA7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0" formatCode="0.0%">
                  <c:v>5.406101171321921E-3</c:v>
                </c:pt>
                <c:pt idx="4" formatCode="0.00%">
                  <c:v>1.5813765331077728E-2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67-44FA-96CF-B195649C0CA7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%">
                  <c:v>2.7214386848831438E-3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67-44FA-96CF-B195649C0CA7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0" formatCode="0.0%">
                  <c:v>3.953441332769432E-3</c:v>
                </c:pt>
                <c:pt idx="4" formatCode="0.0%">
                  <c:v>5.3877130720997382E-3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A267-44FA-96CF-B195649C0CA7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0" formatCode="0.0%">
                  <c:v>3.2179173638820957E-3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267-44FA-96CF-B195649C0CA7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0" formatCode="0.0%">
                  <c:v>1.425077689719214E-2</c:v>
                </c:pt>
                <c:pt idx="4" formatCode="0.00%">
                  <c:v>3.2914697607708296E-3</c:v>
                </c:pt>
                <c:pt idx="6" formatCode="0.00%">
                  <c:v>5.4980416674328377E-3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A267-44FA-96CF-B195649C0CA7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2.5412353125057466E-2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A267-44FA-96CF-B195649C0CA7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2" formatCode="0.00%">
                  <c:v>6.987477704429694E-3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A267-44FA-96CF-B195649C0CA7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4" formatCode="0.00%">
                  <c:v>1.4765643675413274E-2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A267-44FA-96CF-B195649C0CA7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CntrlsSftwr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1.8388099222183406E-3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A267-44FA-96CF-B195649C0CA7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4" formatCode="0.00%">
                  <c:v>3.0892006693268126E-3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A267-44FA-96CF-B195649C0CA7}"/>
            </c:ext>
          </c:extLst>
        </c:ser>
        <c:ser>
          <c:idx val="4"/>
          <c:order val="11"/>
          <c:tx>
            <c:strRef>
              <c:f>NORMAL!$BB$868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  <c:extLst/>
            </c:strRef>
          </c:cat>
          <c:val>
            <c:numRef>
              <c:f>NORMAL!$BB$869:$BH$869</c:f>
              <c:numCache>
                <c:formatCode>General</c:formatCode>
                <c:ptCount val="7"/>
                <c:pt idx="4" formatCode="0.00%">
                  <c:v>3.7511722413254146E-3</c:v>
                </c:pt>
                <c:pt idx="6" formatCode="0.00%">
                  <c:v>3.0156482724380787E-3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A267-44FA-96CF-B195649C0CA7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WaterRHIC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6.9507015059853267E-3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A267-44FA-96CF-B195649C0CA7}"/>
            </c:ext>
          </c:extLst>
        </c:ser>
        <c:ser>
          <c:idx val="14"/>
          <c:order val="13"/>
          <c:tx>
            <c:strRef>
              <c:f>NORMAL!$BB$870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NORMAL!$BB$871:$BH$871</c:f>
              <c:numCache>
                <c:formatCode>General</c:formatCode>
                <c:ptCount val="7"/>
                <c:pt idx="4" formatCode="0.00%">
                  <c:v>5.3693249728775537E-3</c:v>
                </c:pt>
                <c:pt idx="6" formatCode="0.00%">
                  <c:v>1.9307504183292573E-3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A267-44FA-96CF-B195649C0CA7}"/>
            </c:ext>
          </c:extLst>
        </c:ser>
        <c:ser>
          <c:idx val="15"/>
          <c:order val="14"/>
          <c:tx>
            <c:strRef>
              <c:f>NORMAL!$BB$872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1.8939742198848908E-3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A267-44FA-96CF-B195649C0CA7}"/>
            </c:ext>
          </c:extLst>
        </c:ser>
        <c:ser>
          <c:idx val="16"/>
          <c:order val="15"/>
          <c:tx>
            <c:strRef>
              <c:f>NORMAL!$BB$874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NORMAL!$BB$875:$BH$875</c:f>
              <c:numCache>
                <c:formatCode>General</c:formatCode>
                <c:ptCount val="7"/>
                <c:pt idx="6" formatCode="0.0%">
                  <c:v>8.4585256422043658E-3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A267-44FA-96CF-B195649C0CA7}"/>
            </c:ext>
          </c:extLst>
        </c:ser>
        <c:ser>
          <c:idx val="18"/>
          <c:order val="16"/>
          <c:tx>
            <c:strRef>
              <c:f>NORMAL!$BB$876</c:f>
              <c:strCache>
                <c:ptCount val="1"/>
                <c:pt idx="0">
                  <c:v>ESHQ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NORMAL!$BB$877:$BH$877</c:f>
              <c:numCache>
                <c:formatCode>General</c:formatCode>
                <c:ptCount val="7"/>
                <c:pt idx="6" formatCode="0.0%">
                  <c:v>4.3947557141018334E-3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A267-44FA-96CF-B195649C0CA7}"/>
            </c:ext>
          </c:extLst>
        </c:ser>
        <c:ser>
          <c:idx val="19"/>
          <c:order val="17"/>
          <c:tx>
            <c:strRef>
              <c:f>NORMAL!$BB$878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6" formatCode="0.0%">
                  <c:v>5.3693249728775545E-3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A267-44FA-96CF-B195649C0CA7}"/>
            </c:ext>
          </c:extLst>
        </c:ser>
        <c:ser>
          <c:idx val="13"/>
          <c:order val="18"/>
          <c:tx>
            <c:strRef>
              <c:f>NORMAL!$BB$882</c:f>
              <c:strCache>
                <c:ptCount val="1"/>
                <c:pt idx="0">
                  <c:v>VacBooster</c:v>
                </c:pt>
              </c:strCache>
            </c:strRef>
          </c:tx>
          <c:invertIfNegative val="0"/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NORMAL!$BB$883:$BH$883</c:f>
              <c:numCache>
                <c:formatCode>General</c:formatCode>
                <c:ptCount val="7"/>
                <c:pt idx="6" formatCode="0.0%">
                  <c:v>4.0821580273247161E-3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2-A267-44FA-96CF-B195649C0CA7}"/>
            </c:ext>
          </c:extLst>
        </c:ser>
        <c:ser>
          <c:idx val="17"/>
          <c:order val="19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A267-44FA-96CF-B195649C0CA7}"/>
              </c:ext>
            </c:extLst>
          </c:dPt>
          <c:cat>
            <c:strLit>
              <c:ptCount val="7"/>
              <c:pt idx="0">
                <c:v>06/03/25/2 to 06/10/25/1</c:v>
              </c:pt>
              <c:pt idx="2">
                <c:v>06/10/25/2 to 06/17/25/1</c:v>
              </c:pt>
              <c:pt idx="4">
                <c:v>06/17/25/2 to 06/24/25/1</c:v>
              </c:pt>
              <c:pt idx="6">
                <c:v>06/24/25/2 to 07/01/25/1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NORMAL!$BB$881:$BH$881</c:f>
              <c:numCache>
                <c:formatCode>General</c:formatCode>
                <c:ptCount val="7"/>
                <c:pt idx="0" formatCode="0.0%">
                  <c:v>2.041079013662358E-3</c:v>
                </c:pt>
                <c:pt idx="2" formatCode="0.0%">
                  <c:v>4.3028152179909167E-3</c:v>
                </c:pt>
                <c:pt idx="4" formatCode="0.0%">
                  <c:v>5.7186988580990392E-3</c:v>
                </c:pt>
                <c:pt idx="6" formatCode="0.0%">
                  <c:v>9.1021091149807859E-3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5-A267-44FA-96CF-B195649C0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16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July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6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898656897534187E-2"/>
          <c:y val="9.3955465305874716E-2"/>
          <c:w val="0.90181836298097073"/>
          <c:h val="0.772702559875955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  <c:pt idx="0" formatCode="0.00%">
                  <c:v>1.7318547456818986E-2</c:v>
                </c:pt>
                <c:pt idx="2" formatCode="0.00%">
                  <c:v>9.8897211498531149E-3</c:v>
                </c:pt>
                <c:pt idx="4" formatCode="0.0%">
                  <c:v>1.0243474783518157E-2</c:v>
                </c:pt>
                <c:pt idx="6" formatCode="0.0%">
                  <c:v>4.1066182690680901E-3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02C-4743-93E9-DBEEA98E30A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RfRHIC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  <c:pt idx="0" formatCode="0.0%">
                  <c:v>3.8912899703154561E-3</c:v>
                </c:pt>
                <c:pt idx="2" formatCode="0.00%">
                  <c:v>6.0445729578417953E-3</c:v>
                </c:pt>
                <c:pt idx="4" formatCode="0.0%">
                  <c:v>1.6918652044849811E-3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02C-4743-93E9-DBEEA98E30A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  <c:pt idx="2" formatCode="0.00%">
                  <c:v>1.6211144777519729E-2</c:v>
                </c:pt>
                <c:pt idx="6" formatCode="0.00%">
                  <c:v>3.7528646354030495E-3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02C-4743-93E9-DBEEA98E30A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  <c:pt idx="2" formatCode="0.00%">
                  <c:v>7.6595351984865504E-3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02C-4743-93E9-DBEEA98E30A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  <c:pt idx="2" formatCode="0.00%">
                  <c:v>4.6603196087177199E-3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02C-4743-93E9-DBEEA98E30A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InstRHIC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  <c:pt idx="2" formatCode="0.00%">
                  <c:v>2.3532306935109279E-3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02C-4743-93E9-DBEEA98E30A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RfAGS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  <c:pt idx="2" formatCode="0.00%">
                  <c:v>1.9840964670778415E-3</c:v>
                </c:pt>
                <c:pt idx="4" formatCode="0.00%">
                  <c:v>3.2145438885214637E-3</c:v>
                </c:pt>
                <c:pt idx="6" formatCode="0.00%">
                  <c:v>2.3993724718150639E-3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02C-4743-93E9-DBEEA98E30A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  <c:pt idx="2" formatCode="0.00%">
                  <c:v>2.7685066982481507E-3</c:v>
                </c:pt>
                <c:pt idx="6" formatCode="0.00%">
                  <c:v>5.8907670301613429E-3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02C-4743-93E9-DBEEA98E30A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ACG_RHIC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  <c:pt idx="0" formatCode="0.00%">
                  <c:v>2.8915514403925128E-3</c:v>
                </c:pt>
                <c:pt idx="4" formatCode="0.0%">
                  <c:v>2.8915514403925128E-3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02C-4743-93E9-DBEEA98E30A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HumanError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  <c:pt idx="0" formatCode="0.0%">
                  <c:v>4.0297153052278635E-3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02C-4743-93E9-DBEEA98E30A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  <c:pt idx="0" formatCode="0.00%">
                  <c:v>3.1991632957534188E-3</c:v>
                </c:pt>
                <c:pt idx="4" formatCode="0.0%">
                  <c:v>1.5842010551086641E-3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02C-4743-93E9-DBEEA98E30A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Weather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  <c:pt idx="0" formatCode="0.00%">
                  <c:v>1.4288570681514064E-2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02C-4743-93E9-DBEEA98E30A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  <c:pt idx="0" formatCode="0.00%">
                  <c:v>2.6762231416398788E-3</c:v>
                </c:pt>
                <c:pt idx="4" formatCode="0.00%">
                  <c:v>2.6454619561037886E-3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02C-4743-93E9-DBEEA98E30AF}"/>
            </c:ext>
          </c:extLst>
        </c:ser>
        <c:ser>
          <c:idx val="9"/>
          <c:order val="13"/>
          <c:tx>
            <c:strRef>
              <c:f>NORMAL!$B$874</c:f>
              <c:strCache>
                <c:ptCount val="1"/>
                <c:pt idx="0">
                  <c:v>TMP7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07/01/25/2 to 07/08/25/1</c:v>
                </c:pt>
                <c:pt idx="2">
                  <c:v>07/08/25/2 to 07/15/25/1</c:v>
                </c:pt>
                <c:pt idx="4">
                  <c:v>07/15/25/2 to 07/22/25/1</c:v>
                </c:pt>
                <c:pt idx="6">
                  <c:v>07/22/25/2 to 07/29/25/1</c:v>
                </c:pt>
              </c:strCache>
              <c:extLst/>
            </c:strRef>
          </c:cat>
          <c:val>
            <c:numRef>
              <c:f>NORMAL!$B$875:$I$875</c:f>
              <c:numCache>
                <c:formatCode>General</c:formatCode>
                <c:ptCount val="8"/>
                <c:pt idx="4" formatCode="0.00%">
                  <c:v>1.2565944291492995E-2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02C-4743-93E9-DBEEA98E30AF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NORMAL!$B$871:$H$871</c:f>
              <c:numCache>
                <c:formatCode>General</c:formatCode>
                <c:ptCount val="7"/>
                <c:pt idx="4" formatCode="0.00%">
                  <c:v>4.7833643508620825E-3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02C-4743-93E9-DBEEA98E30AF}"/>
            </c:ext>
          </c:extLst>
        </c:ser>
        <c:ser>
          <c:idx val="15"/>
          <c:order val="15"/>
          <c:tx>
            <c:strRef>
              <c:f>NORMAL!$B$872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NORMAL!$B$873:$H$873</c:f>
              <c:numCache>
                <c:formatCode>General</c:formatCode>
                <c:ptCount val="7"/>
                <c:pt idx="4" formatCode="0.00%">
                  <c:v>4.4142301244289956E-3</c:v>
                </c:pt>
                <c:pt idx="6" formatCode="0.00%">
                  <c:v>1.8302905393973883E-3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102C-4743-93E9-DBEEA98E30AF}"/>
            </c:ext>
          </c:extLst>
        </c:ser>
        <c:ser>
          <c:idx val="16"/>
          <c:order val="16"/>
          <c:tx>
            <c:strRef>
              <c:f>NORMAL!$B$886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NORMAL!$B$887:$H$887</c:f>
              <c:numCache>
                <c:formatCode>General</c:formatCode>
                <c:ptCount val="7"/>
                <c:pt idx="6" formatCode="0.00%">
                  <c:v>3.1837827029853731E-3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102C-4743-93E9-DBEEA98E30AF}"/>
            </c:ext>
          </c:extLst>
        </c:ser>
        <c:ser>
          <c:idx val="17"/>
          <c:order val="17"/>
          <c:tx>
            <c:strRef>
              <c:f>NORMAL!$B$876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NORMAL!$B$877:$H$877</c:f>
              <c:numCache>
                <c:formatCode>General</c:formatCode>
                <c:ptCount val="7"/>
                <c:pt idx="6" formatCode="0.0%">
                  <c:v>3.2914468523616903E-3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102C-4743-93E9-DBEEA98E30AF}"/>
            </c:ext>
          </c:extLst>
        </c:ser>
        <c:ser>
          <c:idx val="18"/>
          <c:order val="18"/>
          <c:tx>
            <c:strRef>
              <c:f>NORMAL!$B$878</c:f>
              <c:strCache>
                <c:ptCount val="1"/>
                <c:pt idx="0">
                  <c:v>CryoRHIC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NORMAL!$B$879:$H$879</c:f>
              <c:numCache>
                <c:formatCode>General</c:formatCode>
                <c:ptCount val="7"/>
                <c:pt idx="6" formatCode="0.0%">
                  <c:v>2.6454619561037886E-3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102C-4743-93E9-DBEEA98E30AF}"/>
            </c:ext>
          </c:extLst>
        </c:ser>
        <c:ser>
          <c:idx val="19"/>
          <c:order val="19"/>
          <c:tx>
            <c:strRef>
              <c:f>NORMAL!$B$880</c:f>
              <c:strCache>
                <c:ptCount val="1"/>
                <c:pt idx="0">
                  <c:v>WaterRHIC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NORMAL!$B$881:$H$881</c:f>
              <c:numCache>
                <c:formatCode>General</c:formatCode>
                <c:ptCount val="7"/>
                <c:pt idx="6" formatCode="0.00%">
                  <c:v>3.7682452281710944E-3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3-102C-4743-93E9-DBEEA98E30AF}"/>
            </c:ext>
          </c:extLst>
        </c:ser>
        <c:ser>
          <c:idx val="20"/>
          <c:order val="20"/>
          <c:tx>
            <c:strRef>
              <c:f>NORMAL!$B$884</c:f>
              <c:strCache>
                <c:ptCount val="1"/>
                <c:pt idx="0">
                  <c:v>WaterAGS</c:v>
                </c:pt>
              </c:strCache>
            </c:strRef>
          </c:tx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NORMAL!$B$885:$H$885</c:f>
              <c:numCache>
                <c:formatCode>General</c:formatCode>
                <c:ptCount val="7"/>
                <c:pt idx="6" formatCode="0.0%">
                  <c:v>5.2601627266714865E-3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4-102C-4743-93E9-DBEEA98E30AF}"/>
            </c:ext>
          </c:extLst>
        </c:ser>
        <c:ser>
          <c:idx val="21"/>
          <c:order val="21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Lit>
              <c:ptCount val="9"/>
              <c:pt idx="0">
                <c:v>07/01/25/2 to 07/08/25/1</c:v>
              </c:pt>
              <c:pt idx="2">
                <c:v>07/08/25/2 to 07/15/25/1</c:v>
              </c:pt>
              <c:pt idx="4">
                <c:v>07/15/25/2 to 07/22/25/1</c:v>
              </c:pt>
              <c:pt idx="6">
                <c:v>07/22/25/2 to 07/29/25/1</c:v>
              </c:pt>
              <c:pt idx="8">
                <c:v>0/0/00/2 to 0/0/00/1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NORMAL!$B$883:$H$883</c:f>
              <c:numCache>
                <c:formatCode>General</c:formatCode>
                <c:ptCount val="7"/>
                <c:pt idx="0" formatCode="0.00%">
                  <c:v>3.5067751511143243E-3</c:v>
                </c:pt>
                <c:pt idx="2" formatCode="0.00%">
                  <c:v>5.5370133964963014E-3</c:v>
                </c:pt>
                <c:pt idx="4" formatCode="0.0%">
                  <c:v>4.1835212329083158E-3</c:v>
                </c:pt>
                <c:pt idx="6" formatCode="0.0%">
                  <c:v>6.7828414107079698E-3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5-102C-4743-93E9-DBEEA98E3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AUGUST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0965751748992792E-2"/>
          <c:y val="8.3888340887164486E-2"/>
          <c:w val="0.88283917743853535"/>
          <c:h val="0.7740554502073292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NORMAL!$AB$845:$AI$845</c:f>
              <c:numCache>
                <c:formatCode>General</c:formatCode>
                <c:ptCount val="8"/>
                <c:pt idx="0" formatCode="0.0%">
                  <c:v>1.0543228768171384E-2</c:v>
                </c:pt>
                <c:pt idx="6" formatCode="0.0%">
                  <c:v>8.2938026013771992E-3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903-4DB5-909D-5461F20BE51D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NORMAL!$AB$849:$AI$849</c:f>
              <c:numCache>
                <c:formatCode>General</c:formatCode>
                <c:ptCount val="8"/>
                <c:pt idx="0" formatCode="0.0%">
                  <c:v>9.4261667941851566E-3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903-4DB5-909D-5461F20BE51D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NORMAL!$AB$851:$AI$851</c:f>
              <c:numCache>
                <c:formatCode>General</c:formatCode>
                <c:ptCount val="8"/>
                <c:pt idx="6" formatCode="0.0%">
                  <c:v>2.4942616679418514E-3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8903-4DB5-909D-5461F20BE51D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FoilChange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  <c:pt idx="0" formatCode="0.0%">
                  <c:v>1.9280795715378733E-3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903-4DB5-909D-5461F20BE51D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PS_Experiment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NORMAL!$AB$855:$AI$855</c:f>
              <c:numCache>
                <c:formatCode>General</c:formatCode>
                <c:ptCount val="8"/>
                <c:pt idx="6" formatCode="0.0%">
                  <c:v>2.2647283856159143E-3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903-4DB5-909D-5461F20BE51D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TndmSource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  <c:pt idx="0" formatCode="0.0%">
                  <c:v>3.7796480489671004E-3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8903-4DB5-909D-5461F20BE51D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NORMAL!$AB$859:$AI$859</c:f>
              <c:numCache>
                <c:formatCode>General</c:formatCode>
                <c:ptCount val="8"/>
                <c:pt idx="4" formatCode="0.0%">
                  <c:v>1.9280795715378731E-3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903-4DB5-909D-5461F20BE51D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VacRHIC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NORMAL!$AB$861:$AH$861</c:f>
              <c:numCache>
                <c:formatCode>General</c:formatCode>
                <c:ptCount val="7"/>
                <c:pt idx="0" formatCode="0.0%">
                  <c:v>3.2440703902065801E-3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903-4DB5-909D-5461F20BE51D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NORMAL!$AB$863:$AJ$863</c:f>
              <c:numCache>
                <c:formatCode>General</c:formatCode>
                <c:ptCount val="9"/>
                <c:pt idx="4" formatCode="0.0%">
                  <c:v>4.5753634276970157E-3</c:v>
                </c:pt>
                <c:pt idx="6" formatCode="0.0%">
                  <c:v>6.8706962509563893E-3</c:v>
                </c:pt>
                <c:pt idx="8" formatCode="0.0%">
                  <c:v>3.3664881407804133E-3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903-4DB5-909D-5461F20BE51D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NORMAL!$AB$865:$AI$865</c:f>
              <c:numCache>
                <c:formatCode>General</c:formatCode>
                <c:ptCount val="8"/>
                <c:pt idx="0" formatCode="0.0%">
                  <c:v>2.9839326702371842E-3</c:v>
                </c:pt>
                <c:pt idx="2" formatCode="0.0%">
                  <c:v>1.0711553175210407E-2</c:v>
                </c:pt>
                <c:pt idx="4" formatCode="0.0%">
                  <c:v>2.3259372609028307E-3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8903-4DB5-909D-5461F20BE51D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NORMAL!$AB$867:$AI$867</c:f>
              <c:numCache>
                <c:formatCode>General</c:formatCode>
                <c:ptCount val="8"/>
                <c:pt idx="4" formatCode="0.0%">
                  <c:v>4.7436878347360363E-3</c:v>
                </c:pt>
                <c:pt idx="6" formatCode="0.0%">
                  <c:v>3.6266258607498087E-3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8903-4DB5-909D-5461F20BE51D}"/>
            </c:ext>
          </c:extLst>
        </c:ser>
        <c:ser>
          <c:idx val="8"/>
          <c:order val="12"/>
          <c:tx>
            <c:strRef>
              <c:f>NORMAL!$AB$870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NORMAL!$AB$871:$AI$871</c:f>
              <c:numCache>
                <c:formatCode>General</c:formatCode>
                <c:ptCount val="8"/>
                <c:pt idx="0" formatCode="0.0%">
                  <c:v>1.7903596021423105E-3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8903-4DB5-909D-5461F20BE51D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NORMAL!$AB$869:$AI$869</c:f>
              <c:numCache>
                <c:formatCode>General</c:formatCode>
                <c:ptCount val="8"/>
                <c:pt idx="0" formatCode="0.0%">
                  <c:v>2.0811017597551647E-3</c:v>
                </c:pt>
                <c:pt idx="2" formatCode="0.0%">
                  <c:v>2.188217291507269E-3</c:v>
                </c:pt>
                <c:pt idx="6" formatCode="0.0%">
                  <c:v>5.0038255547054326E-3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8903-4DB5-909D-5461F20BE51D}"/>
            </c:ext>
          </c:extLst>
        </c:ser>
        <c:ser>
          <c:idx val="9"/>
          <c:order val="14"/>
          <c:tx>
            <c:strRef>
              <c:f>NORMAL!$AB$872</c:f>
              <c:strCache>
                <c:ptCount val="1"/>
                <c:pt idx="0">
                  <c:v>ElecRHIC (PowerDip)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NORMAL!$AB$873:$AI$873</c:f>
              <c:numCache>
                <c:formatCode>General</c:formatCode>
                <c:ptCount val="8"/>
                <c:pt idx="0" formatCode="0.0%">
                  <c:v>4.8201989288446821E-3</c:v>
                </c:pt>
                <c:pt idx="6" formatCode="0.0%">
                  <c:v>1.0986993114001531E-2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8903-4DB5-909D-5461F20BE51D}"/>
            </c:ext>
          </c:extLst>
        </c:ser>
        <c:ser>
          <c:idx val="2"/>
          <c:order val="16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07/29/25/2 to 08/05/25/1</c:v>
                </c:pt>
                <c:pt idx="2">
                  <c:v>08/05/25/2 to 08/12/25/1</c:v>
                </c:pt>
                <c:pt idx="4">
                  <c:v>08/12/25/2 to 08/19/25/1</c:v>
                </c:pt>
                <c:pt idx="6">
                  <c:v>08/19/25/2 to 08/26/25/1</c:v>
                </c:pt>
                <c:pt idx="8">
                  <c:v>08/26/25/2 to 09/02/25/1</c:v>
                </c:pt>
              </c:strCache>
            </c:strRef>
          </c:cat>
          <c:val>
            <c:numRef>
              <c:f>NORMAL!$AB$883:$AI$883</c:f>
              <c:numCache>
                <c:formatCode>General</c:formatCode>
                <c:ptCount val="8"/>
                <c:pt idx="0" formatCode="0.0%">
                  <c:v>3.06044376434583E-3</c:v>
                </c:pt>
                <c:pt idx="2" formatCode="0.0%">
                  <c:v>7.3603672532517221E-3</c:v>
                </c:pt>
                <c:pt idx="4" formatCode="0.0%">
                  <c:v>6.9166029074215771E-3</c:v>
                </c:pt>
                <c:pt idx="6" formatCode="0.0%">
                  <c:v>5.8301453710788067E-3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8903-4DB5-909D-5461F20BE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NORMAL!$AB$846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NORMAL!$AB$847:$AI$847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8903-4DB5-909D-5461F20BE51D}"/>
                  </c:ext>
                </c:extLst>
              </c15:ser>
            </c15:filteredBarSeries>
            <c15:filteredBarSeries>
              <c15:ser>
                <c:idx val="10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NORMAL!$AB$875:$AI$875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903-4DB5-909D-5461F20BE51D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07/29/25/2 to 08/05/25/1</c:v>
                      </c:pt>
                      <c:pt idx="2">
                        <c:v>08/05/25/2 to 08/12/25/1</c:v>
                      </c:pt>
                      <c:pt idx="4">
                        <c:v>08/12/25/2 to 08/19/25/1</c:v>
                      </c:pt>
                      <c:pt idx="6">
                        <c:v>08/19/25/2 to 08/26/25/1</c:v>
                      </c:pt>
                      <c:pt idx="8">
                        <c:v>08/26/25/2 to 09/02/25/1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NORMAL!$AB$901:$AH$901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903-4DB5-909D-5461F20BE51D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1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SEPTEMBER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539130498733209E-2"/>
          <c:y val="9.9655240683673874E-2"/>
          <c:w val="0.89520937916501053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NORMAL!$BB$845:$BH$845</c:f>
              <c:numCache>
                <c:formatCode>General</c:formatCode>
                <c:ptCount val="7"/>
                <c:pt idx="0" formatCode="0.0%">
                  <c:v>2.1018183494273007E-2</c:v>
                </c:pt>
                <c:pt idx="2" formatCode="0.00%">
                  <c:v>3.6413081053674724E-2</c:v>
                </c:pt>
                <c:pt idx="4" formatCode="0.00%">
                  <c:v>1.3044179668594872E-2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DFF-4845-8C79-9750CDCB4CA9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NORMAL!$BB$847:$BH$847</c:f>
              <c:numCache>
                <c:formatCode>General</c:formatCode>
                <c:ptCount val="7"/>
                <c:pt idx="4" formatCode="0.00%">
                  <c:v>5.0010370814224147E-3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0DFF-4845-8C79-9750CDCB4CA9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NORMAL!$BB$849:$BH$849</c:f>
              <c:numCache>
                <c:formatCode>General</c:formatCode>
                <c:ptCount val="7"/>
                <c:pt idx="0" formatCode="0.00%">
                  <c:v>6.5681823419603148E-3</c:v>
                </c:pt>
                <c:pt idx="4" formatCode="0.00%">
                  <c:v>5.6463321887027275E-3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DFF-4845-8C79-9750CDCB4CA9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NORMAL!$BB$851:$BH$851</c:f>
              <c:numCache>
                <c:formatCode>General</c:formatCode>
                <c:ptCount val="7"/>
                <c:pt idx="4" formatCode="0.0%">
                  <c:v>8.8728077251042856E-3</c:v>
                </c:pt>
                <c:pt idx="6" formatCode="0.0%">
                  <c:v>4.0653591758659631E-2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0DFF-4845-8C79-9750CDCB4CA9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NORMAL!$BB$853:$BH$853</c:f>
              <c:numCache>
                <c:formatCode>General</c:formatCode>
                <c:ptCount val="7"/>
                <c:pt idx="2" formatCode="0.0%">
                  <c:v>2.9084372335276901E-2</c:v>
                </c:pt>
                <c:pt idx="4" formatCode="0.00%">
                  <c:v>6.3377198036459166E-3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0DFF-4845-8C79-9750CDCB4CA9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NORMAL!$BB$855:$BH$855</c:f>
              <c:numCache>
                <c:formatCode>General</c:formatCode>
                <c:ptCount val="7"/>
                <c:pt idx="4" formatCode="0.00%">
                  <c:v>7.2595699569035057E-3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0DFF-4845-8C79-9750CDCB4CA9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NORMAL!$BB$857:$BH$857</c:f>
              <c:numCache>
                <c:formatCode>General</c:formatCode>
                <c:ptCount val="7"/>
                <c:pt idx="2" formatCode="0.00%">
                  <c:v>2.7885967136042039E-3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0DFF-4845-8C79-9750CDCB4CA9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NORMAL!$BB$859:$BH$859</c:f>
              <c:numCache>
                <c:formatCode>General</c:formatCode>
                <c:ptCount val="7"/>
                <c:pt idx="4" formatCode="0.00%">
                  <c:v>3.2264755364015581E-3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0DFF-4845-8C79-9750CDCB4CA9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InstRHIC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NORMAL!$BB$861:$BH$861</c:f>
              <c:numCache>
                <c:formatCode>General</c:formatCode>
                <c:ptCount val="7"/>
                <c:pt idx="2" formatCode="0.0%">
                  <c:v>3.7795856283561113E-3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0DFF-4845-8C79-9750CDCB4CA9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NORMAL!$BB$863:$BH$863</c:f>
              <c:numCache>
                <c:formatCode>General</c:formatCode>
                <c:ptCount val="7"/>
                <c:pt idx="4" formatCode="0.0%">
                  <c:v>2.8807817289299626E-3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0DFF-4845-8C79-9750CDCB4CA9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NORMAL!$BB$865:$BH$865</c:f>
              <c:numCache>
                <c:formatCode>General</c:formatCode>
                <c:ptCount val="7"/>
                <c:pt idx="2" formatCode="0.0%">
                  <c:v>9.2645940402387595E-3</c:v>
                </c:pt>
                <c:pt idx="6" formatCode="0.0%">
                  <c:v>4.2866032126477847E-3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0DFF-4845-8C79-9750CDCB4CA9}"/>
            </c:ext>
          </c:extLst>
        </c:ser>
        <c:ser>
          <c:idx val="4"/>
          <c:order val="11"/>
          <c:tx>
            <c:strRef>
              <c:f>NORMAL!$BB$870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NORMAL!$BB$843:$BH$843</c:f>
              <c:strCache>
                <c:ptCount val="7"/>
                <c:pt idx="0">
                  <c:v>09/02/25/2 to 09/09/25/1</c:v>
                </c:pt>
                <c:pt idx="2">
                  <c:v>09/09/25/2 to 09/16/25/1</c:v>
                </c:pt>
                <c:pt idx="4">
                  <c:v>09/16/25/2 to 09/23/25/1</c:v>
                </c:pt>
                <c:pt idx="6">
                  <c:v>09/23/25/2 to 09/30/25/1</c:v>
                </c:pt>
              </c:strCache>
              <c:extLst/>
            </c:strRef>
          </c:cat>
          <c:val>
            <c:numRef>
              <c:f>NORMAL!$BB$871:$BH$871</c:f>
              <c:numCache>
                <c:formatCode>General</c:formatCode>
                <c:ptCount val="7"/>
                <c:pt idx="6" formatCode="0.0%">
                  <c:v>3.7404069968426636E-2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0DFF-4845-8C79-9750CDCB4CA9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ES&amp;FD_Exp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NORMAL!$BB$867:$BH$867</c:f>
              <c:numCache>
                <c:formatCode>General</c:formatCode>
                <c:ptCount val="7"/>
                <c:pt idx="4" formatCode="0.0%">
                  <c:v>5.2545458735682527E-3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0DFF-4845-8C79-9750CDCB4CA9}"/>
            </c:ext>
          </c:extLst>
        </c:ser>
        <c:ser>
          <c:idx val="13"/>
          <c:order val="13"/>
          <c:tx>
            <c:strRef>
              <c:f>NORMAL!$BB$868</c:f>
              <c:strCache>
                <c:ptCount val="1"/>
                <c:pt idx="0">
                  <c:v>QuenchDetect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NORMAL!$BB$869:$BH$869</c:f>
              <c:numCache>
                <c:formatCode>General</c:formatCode>
                <c:ptCount val="7"/>
                <c:pt idx="4" formatCode="0.0%">
                  <c:v>5.1162683505796142E-3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0DFF-4845-8C79-9750CDCB4CA9}"/>
            </c:ext>
          </c:extLst>
        </c:ser>
        <c:ser>
          <c:idx val="14"/>
          <c:order val="14"/>
          <c:tx>
            <c:strRef>
              <c:f>NORMAL!$BB$872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NORMAL!$BB$873:$BH$873</c:f>
              <c:numCache>
                <c:formatCode>General</c:formatCode>
                <c:ptCount val="7"/>
                <c:pt idx="6" formatCode="0.0%">
                  <c:v>3.6643543591989127E-3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0DFF-4845-8C79-9750CDCB4CA9}"/>
            </c:ext>
          </c:extLst>
        </c:ser>
        <c:ser>
          <c:idx val="15"/>
          <c:order val="15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DFF-4845-8C79-9750CDCB4CA9}"/>
              </c:ext>
            </c:extLst>
          </c:dPt>
          <c:cat>
            <c:strLit>
              <c:ptCount val="7"/>
              <c:pt idx="0">
                <c:v>09/02/25/2 to 09/09/25/1</c:v>
              </c:pt>
              <c:pt idx="2">
                <c:v>09/09/25/2 to 09/16/25/1</c:v>
              </c:pt>
              <c:pt idx="4">
                <c:v>09/16/25/2 to 09/23/25/1</c:v>
              </c:pt>
              <c:pt idx="6">
                <c:v>09/23/25/2 to 09/30/25/1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NORMAL!$BB$879:$BH$879</c:f>
              <c:numCache>
                <c:formatCode>General</c:formatCode>
                <c:ptCount val="7"/>
                <c:pt idx="0" formatCode="0.0%">
                  <c:v>1.382775229886382E-3</c:v>
                </c:pt>
                <c:pt idx="2" formatCode="0.0%">
                  <c:v>6.5912285957917547E-3</c:v>
                </c:pt>
                <c:pt idx="4" formatCode="0.0%">
                  <c:v>1.3597289760549425E-3</c:v>
                </c:pt>
                <c:pt idx="6" formatCode="0.0%">
                  <c:v>6.2685810421515978E-3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1-0DFF-4845-8C79-9750CDCB4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/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98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October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20"/>
      <c:hPercent val="100"/>
      <c:rotY val="70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900392152925412E-2"/>
          <c:y val="0.10233216925603839"/>
          <c:w val="0.8763041573899532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NORMAL!$B$845:$E$845</c:f>
              <c:numCache>
                <c:formatCode>0.0%</c:formatCode>
                <c:ptCount val="4"/>
                <c:pt idx="0">
                  <c:v>2.7004630757981964E-2</c:v>
                </c:pt>
                <c:pt idx="2">
                  <c:v>8.8569339507677314E-2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807-4BE2-AAFF-A0D38D2CD553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ES&amp;FD_AtR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NORMAL!$B$847:$E$847</c:f>
              <c:numCache>
                <c:formatCode>0.0%</c:formatCode>
                <c:ptCount val="4"/>
                <c:pt idx="0">
                  <c:v>1.5110894467462832E-2</c:v>
                </c:pt>
                <c:pt idx="2">
                  <c:v>6.629295637338533E-3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807-4BE2-AAFF-A0D38D2CD553}"/>
            </c:ext>
          </c:extLst>
        </c:ser>
        <c:ser>
          <c:idx val="2"/>
          <c:order val="2"/>
          <c:tx>
            <c:strRef>
              <c:f>NORMAL!$B$850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NORMAL!$B$851:$E$851</c:f>
              <c:numCache>
                <c:formatCode>0.0%</c:formatCode>
                <c:ptCount val="4"/>
                <c:pt idx="0">
                  <c:v>1.2819887886912015E-2</c:v>
                </c:pt>
                <c:pt idx="2">
                  <c:v>1.3648549841579332E-2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807-4BE2-AAFF-A0D38D2CD553}"/>
            </c:ext>
          </c:extLst>
        </c:ser>
        <c:ser>
          <c:idx val="3"/>
          <c:order val="3"/>
          <c:tx>
            <c:strRef>
              <c:f>NORMAL!$B$860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NORMAL!$B$861:$E$861</c:f>
              <c:numCache>
                <c:formatCode>0.0%</c:formatCode>
                <c:ptCount val="4"/>
                <c:pt idx="0">
                  <c:v>1.4282232512795513E-2</c:v>
                </c:pt>
                <c:pt idx="2">
                  <c:v>3.397514014135998E-2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9807-4BE2-AAFF-A0D38D2CD553}"/>
            </c:ext>
          </c:extLst>
        </c:ser>
        <c:ser>
          <c:idx val="4"/>
          <c:order val="4"/>
          <c:tx>
            <c:strRef>
              <c:f>NORMAL!$B$862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NORMAL!$B$863:$E$863</c:f>
              <c:numCache>
                <c:formatCode>0.0%</c:formatCode>
                <c:ptCount val="4"/>
                <c:pt idx="0">
                  <c:v>8.9203022178893487E-3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9807-4BE2-AAFF-A0D38D2CD553}"/>
            </c:ext>
          </c:extLst>
        </c:ser>
        <c:ser>
          <c:idx val="5"/>
          <c:order val="5"/>
          <c:tx>
            <c:strRef>
              <c:f>NORMAL!$B$864</c:f>
              <c:strCache>
                <c:ptCount val="1"/>
                <c:pt idx="0">
                  <c:v>QLI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NORMAL!$B$865:$E$865</c:f>
              <c:numCache>
                <c:formatCode>0.0%</c:formatCode>
                <c:ptCount val="4"/>
                <c:pt idx="2">
                  <c:v>1.0723860589812333E-2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9807-4BE2-AAFF-A0D38D2CD553}"/>
            </c:ext>
          </c:extLst>
        </c:ser>
        <c:ser>
          <c:idx val="14"/>
          <c:order val="9"/>
          <c:tx>
            <c:strRef>
              <c:f>NORMAL!$B$848</c:f>
              <c:strCache>
                <c:ptCount val="1"/>
                <c:pt idx="0">
                  <c:v>ElecRHIC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NORMAL!$B$849:$E$849</c:f>
              <c:numCache>
                <c:formatCode>0.0</c:formatCode>
                <c:ptCount val="4"/>
                <c:pt idx="2" formatCode="0.00%">
                  <c:v>1.5793321959541799E-2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9807-4BE2-AAFF-A0D38D2CD553}"/>
            </c:ext>
          </c:extLst>
        </c:ser>
        <c:ser>
          <c:idx val="7"/>
          <c:order val="10"/>
          <c:tx>
            <c:strRef>
              <c:f>NORMAL!$B$852</c:f>
              <c:strCache>
                <c:ptCount val="1"/>
                <c:pt idx="0">
                  <c:v>TMP7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NORMAL!$B$853:$E$853</c:f>
              <c:numCache>
                <c:formatCode>0.0</c:formatCode>
                <c:ptCount val="4"/>
                <c:pt idx="2" formatCode="0.00%">
                  <c:v>5.8006336826712159E-3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807-4BE2-AAFF-A0D38D2CD553}"/>
            </c:ext>
          </c:extLst>
        </c:ser>
        <c:ser>
          <c:idx val="9"/>
          <c:order val="14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NORMAL!$B$843:$E$843</c:f>
              <c:strCache>
                <c:ptCount val="3"/>
                <c:pt idx="0">
                  <c:v>09/30/25/2 to 10/07/25/1</c:v>
                </c:pt>
                <c:pt idx="2">
                  <c:v>10/07/25/2 to 10/14/25/1</c:v>
                </c:pt>
              </c:strCache>
              <c:extLst/>
            </c:strRef>
          </c:cat>
          <c:val>
            <c:numRef>
              <c:f>NORMAL!$B$883:$E$883</c:f>
              <c:numCache>
                <c:formatCode>0.0%</c:formatCode>
                <c:ptCount val="4"/>
                <c:pt idx="0">
                  <c:v>0</c:v>
                </c:pt>
                <c:pt idx="2">
                  <c:v>1.7694369973190349E-2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9807-4BE2-AAFF-A0D38D2CD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10"/>
                <c:order val="6"/>
                <c:tx>
                  <c:strRef>
                    <c:extLst>
                      <c:ext uri="{02D57815-91ED-43cb-92C2-25804820EDAC}">
                        <c15:formulaRef>
                          <c15:sqref>NORMAL!$F$876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3">
                      <a:lumMod val="75000"/>
                    </a:schemeClr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09/30/25/2 to 10/07/25/1</c:v>
                      </c:pt>
                      <c:pt idx="2">
                        <c:v>10/07/25/2 to 10/14/25/1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NORMAL!$B$877:$E$877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9807-4BE2-AAFF-A0D38D2CD553}"/>
                  </c:ext>
                </c:extLst>
              </c15:ser>
            </c15:filteredBarSeries>
            <c15:filteredBarSeries>
              <c15:ser>
                <c:idx val="11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NORMAL!$H$874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09/30/25/2 to 10/07/25/1</c:v>
                      </c:pt>
                      <c:pt idx="2">
                        <c:v>10/07/25/2 to 10/14/25/1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NORMAL!$B$875:$E$875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807-4BE2-AAFF-A0D38D2CD553}"/>
                  </c:ext>
                </c:extLst>
              </c15:ser>
            </c15:filteredBarSeries>
            <c15:filteredBarSeries>
              <c15:ser>
                <c:idx val="6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NORMAL!$F$878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tx2">
                      <a:lumMod val="20000"/>
                      <a:lumOff val="80000"/>
                    </a:schemeClr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09/30/25/2 to 10/07/25/1</c:v>
                      </c:pt>
                      <c:pt idx="2">
                        <c:v>10/07/25/2 to 10/14/25/1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NORMAL!$B$879:$E$879</c15:sqref>
                        </c15:formulaRef>
                      </c:ext>
                    </c:extLst>
                    <c:numCache>
                      <c:formatCode>0.0%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807-4BE2-AAFF-A0D38D2CD553}"/>
                  </c:ext>
                </c:extLst>
              </c15:ser>
            </c15:filteredBarSeries>
            <c15:filteredBarSeries>
              <c15:ser>
                <c:idx val="13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09/30/25/2 to 10/07/25/1</c:v>
                      </c:pt>
                      <c:pt idx="2">
                        <c:v>10/07/25/2 to 10/14/25/1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NORMAL!$B$855:$E$855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807-4BE2-AAFF-A0D38D2CD553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09/30/25/2 to 10/07/25/1</c:v>
                      </c:pt>
                      <c:pt idx="2">
                        <c:v>10/07/25/2 to 10/14/25/1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NORMAL!$B$857:$E$857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807-4BE2-AAFF-A0D38D2CD553}"/>
                  </c:ext>
                </c:extLst>
              </c15:ser>
            </c15:filteredBarSeries>
            <c15:filteredBarSeries>
              <c15:ser>
                <c:idx val="8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NORMAL!$B$843:$E$843</c15:sqref>
                        </c15:formulaRef>
                      </c:ext>
                    </c:extLst>
                    <c:strCache>
                      <c:ptCount val="3"/>
                      <c:pt idx="0">
                        <c:v>09/30/25/2 to 10/07/25/1</c:v>
                      </c:pt>
                      <c:pt idx="2">
                        <c:v>10/07/25/2 to 10/14/25/1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NORMAL!$B$859:$E$859</c15:sqref>
                        </c15:formulaRef>
                      </c:ext>
                    </c:extLst>
                    <c:numCache>
                      <c:formatCode>0.0</c:formatCode>
                      <c:ptCount val="4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807-4BE2-AAFF-A0D38D2CD553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1E-4"/>
          <c:y val="0.3123675535243861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3456898200637529"/>
                  <c:y val="-2.20184988429126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968005" y="13314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9817"/>
                        <a:gd name="adj2" fmla="val 172225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1.3873096559264503E-3"/>
                  <c:y val="-4.390009387689754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96932" y="1328585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2760"/>
                        <a:gd name="adj2" fmla="val 146459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6647715871117404E-2"/>
                  <c:y val="-5.004803004060721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6389" y="2094361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326"/>
                        <a:gd name="adj2" fmla="val 182234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layout>
                <c:manualLayout>
                  <c:x val="-3.8844724984430999E-2"/>
                  <c:y val="4.6210720887245843E-2"/>
                </c:manualLayout>
              </c:layout>
              <c:numFmt formatCode="General" sourceLinked="0"/>
              <c:spPr>
                <a:xfrm>
                  <a:off x="5865682" y="3868979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82"/>
                        <a:gd name="adj2" fmla="val -326447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5.1330511887769048E-2"/>
                  <c:y val="-6.17238782074606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00100" y="491815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270"/>
                        <a:gd name="adj2" fmla="val -33829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6.1089852987778893E-2"/>
                  <c:y val="4.6211630547105826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931534" y="1564827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6862"/>
                        <a:gd name="adj2" fmla="val 188522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6739675" y="2886680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43546"/>
                      <a:gd name="adj2" fmla="val -164760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Oplog!$C$4:$C$11</c:f>
              <c:numCache>
                <c:formatCode>General</c:formatCode>
                <c:ptCount val="8"/>
                <c:pt idx="0">
                  <c:v>0</c:v>
                </c:pt>
                <c:pt idx="1">
                  <c:v>3.4</c:v>
                </c:pt>
                <c:pt idx="2">
                  <c:v>24.2</c:v>
                </c:pt>
                <c:pt idx="3">
                  <c:v>13.05</c:v>
                </c:pt>
                <c:pt idx="4">
                  <c:v>0</c:v>
                </c:pt>
                <c:pt idx="5">
                  <c:v>9.58</c:v>
                </c:pt>
                <c:pt idx="6">
                  <c:v>94.24</c:v>
                </c:pt>
                <c:pt idx="7">
                  <c:v>23.53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951915379801185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DB-4D4C-9218-6FCD2EC5131D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DB-4D4C-9218-6FCD2EC5131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3B1D018-B5A7-4433-9C17-BE30C8D2BA4A}" type="VALUE">
                      <a:rPr lang="en-US"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DB-4D4C-9218-6FCD2EC5131D}"/>
                </c:ext>
              </c:extLst>
            </c:dLbl>
            <c:dLbl>
              <c:idx val="11"/>
              <c:layout>
                <c:manualLayout>
                  <c:x val="5.3050468790701612E-3"/>
                  <c:y val="0.33307684456109649"/>
                </c:manualLayout>
              </c:layout>
              <c:tx>
                <c:rich>
                  <a:bodyPr/>
                  <a:lstStyle/>
                  <a:p>
                    <a:fld id="{13B1D018-B5A7-4433-9C17-BE30C8D2BA4A}" type="VALUE">
                      <a:rPr lang="en-US"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DB-4D4C-9218-6FCD2EC5131D}"/>
                </c:ext>
              </c:extLst>
            </c:dLbl>
            <c:dLbl>
              <c:idx val="12"/>
              <c:layout>
                <c:manualLayout>
                  <c:x val="-7.7806455399550109E-17"/>
                  <c:y val="0.31778740157480306"/>
                </c:manualLayout>
              </c:layout>
              <c:tx>
                <c:rich>
                  <a:bodyPr/>
                  <a:lstStyle/>
                  <a:p>
                    <a:fld id="{13B1D018-B5A7-4433-9C17-BE30C8D2BA4A}" type="VALUE">
                      <a:rPr lang="en-US"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DB-4D4C-9218-6FCD2EC5131D}"/>
                </c:ext>
              </c:extLst>
            </c:dLbl>
            <c:dLbl>
              <c:idx val="13"/>
              <c:layout>
                <c:manualLayout>
                  <c:x val="-7.7806455399550109E-17"/>
                  <c:y val="0.287537911927675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9EDB-4D4C-9218-6FCD2EC5131D}"/>
                </c:ext>
              </c:extLst>
            </c:dLbl>
            <c:dLbl>
              <c:idx val="15"/>
              <c:layout>
                <c:manualLayout>
                  <c:x val="-2.1220187516280647E-3"/>
                  <c:y val="0.23221974336541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9EDB-4D4C-9218-6FCD2EC5131D}"/>
                </c:ext>
              </c:extLst>
            </c:dLbl>
            <c:dLbl>
              <c:idx val="16"/>
              <c:layout>
                <c:manualLayout>
                  <c:x val="0"/>
                  <c:y val="0.260630941965587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9EDB-4D4C-9218-6FCD2EC5131D}"/>
                </c:ext>
              </c:extLst>
            </c:dLbl>
            <c:dLbl>
              <c:idx val="17"/>
              <c:layout>
                <c:manualLayout>
                  <c:x val="1.0610093758139545E-3"/>
                  <c:y val="0.164479002624671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9EDB-4D4C-9218-6FCD2EC5131D}"/>
                </c:ext>
              </c:extLst>
            </c:dLbl>
            <c:dLbl>
              <c:idx val="1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9EDB-4D4C-9218-6FCD2EC5131D}"/>
                </c:ext>
              </c:extLst>
            </c:dLbl>
            <c:dLbl>
              <c:idx val="19"/>
              <c:layout>
                <c:manualLayout>
                  <c:x val="0"/>
                  <c:y val="0.14596048410615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9EDB-4D4C-9218-6FCD2EC5131D}"/>
                </c:ext>
              </c:extLst>
            </c:dLbl>
            <c:dLbl>
              <c:idx val="20"/>
              <c:layout>
                <c:manualLayout>
                  <c:x val="0"/>
                  <c:y val="8.4849372995042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9EDB-4D4C-9218-6FCD2EC5131D}"/>
                </c:ext>
              </c:extLst>
            </c:dLbl>
            <c:dLbl>
              <c:idx val="21"/>
              <c:layout>
                <c:manualLayout>
                  <c:x val="5.3050468790701612E-3"/>
                  <c:y val="0.164479002624671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9EDB-4D4C-9218-6FCD2EC5131D}"/>
                </c:ext>
              </c:extLst>
            </c:dLbl>
            <c:dLbl>
              <c:idx val="22"/>
              <c:layout>
                <c:manualLayout>
                  <c:x val="1.0610093758140324E-3"/>
                  <c:y val="0.155219743365412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9EDB-4D4C-9218-6FCD2EC5131D}"/>
                </c:ext>
              </c:extLst>
            </c:dLbl>
            <c:dLbl>
              <c:idx val="2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EDB-4D4C-9218-6FCD2EC5131D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EDB-4D4C-9218-6FCD2EC5131D}"/>
                </c:ext>
              </c:extLst>
            </c:dLbl>
            <c:dLbl>
              <c:idx val="25"/>
              <c:layout>
                <c:manualLayout>
                  <c:x val="-2.12201875162822E-3"/>
                  <c:y val="0.222573199183435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9EDB-4D4C-9218-6FCD2EC5131D}"/>
                </c:ext>
              </c:extLst>
            </c:dLbl>
            <c:dLbl>
              <c:idx val="26"/>
              <c:layout>
                <c:manualLayout>
                  <c:x val="0"/>
                  <c:y val="0.12929381743948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EDB-4D4C-9218-6FCD2EC5131D}"/>
                </c:ext>
              </c:extLst>
            </c:dLbl>
            <c:dLbl>
              <c:idx val="28"/>
              <c:layout>
                <c:manualLayout>
                  <c:x val="-2.1220187516280647E-3"/>
                  <c:y val="0.156500437445319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EDB-4D4C-9218-6FCD2EC5131D}"/>
                </c:ext>
              </c:extLst>
            </c:dLbl>
            <c:dLbl>
              <c:idx val="29"/>
              <c:layout>
                <c:manualLayout>
                  <c:x val="7.4270656306982263E-3"/>
                  <c:y val="0.153015164771070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03-41B1-817D-B03F5F633015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(RHIC_HOURS_DOE!$M$35:$N$35,RHIC_HOURS_DOE!$B$43:$N$43,RHIC_HOURS_DOE!$B$51:$N$51,RHIC_HOURS_DOE!$B$59:$N$59)</c15:sqref>
                  </c15:fullRef>
                </c:ext>
              </c:extLst>
              <c:f>(RHIC_HOURS_DOE!$M$35:$N$35,RHIC_HOURS_DOE!$B$43:$N$43,RHIC_HOURS_DOE!$B$51:$N$51,RHIC_HOURS_DOE!$B$59:$D$59)</c:f>
              <c:strCache>
                <c:ptCount val="3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(RHIC_HOURS_DOE!$M$29:$N$29,RHIC_HOURS_DOE!$B$37:$N$37,RHIC_HOURS_DOE!$B$45:$N$45,RHIC_HOURS_DOE!$B$53:$N$53)</c15:sqref>
                  </c15:fullRef>
                </c:ext>
              </c:extLst>
              <c:f>(RHIC_HOURS_DOE!$M$29:$N$29,RHIC_HOURS_DOE!$B$37:$N$37,RHIC_HOURS_DOE!$B$45:$N$45,RHIC_HOURS_DOE!$B$53:$D$53)</c:f>
              <c:numCache>
                <c:formatCode>General</c:formatCode>
                <c:ptCount val="31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0.76797619047619059</c:v>
                </c:pt>
                <c:pt idx="14">
                  <c:v>0.72869047619047622</c:v>
                </c:pt>
                <c:pt idx="15">
                  <c:v>0.78479233226837053</c:v>
                </c:pt>
                <c:pt idx="16">
                  <c:v>0.77587976097060429</c:v>
                </c:pt>
                <c:pt idx="17">
                  <c:v>0.80406250000000001</c:v>
                </c:pt>
                <c:pt idx="18">
                  <c:v>0.83392857142857135</c:v>
                </c:pt>
                <c:pt idx="19">
                  <c:v>0.81860376398779244</c:v>
                </c:pt>
                <c:pt idx="20">
                  <c:v>0.92119047619047612</c:v>
                </c:pt>
                <c:pt idx="21">
                  <c:v>0.91526389064675362</c:v>
                </c:pt>
                <c:pt idx="22">
                  <c:v>0.82351190476190472</c:v>
                </c:pt>
                <c:pt idx="23">
                  <c:v>0</c:v>
                </c:pt>
                <c:pt idx="24">
                  <c:v>0.1301038062283737</c:v>
                </c:pt>
                <c:pt idx="25">
                  <c:v>0.77291666666666659</c:v>
                </c:pt>
                <c:pt idx="26">
                  <c:v>0.83203290388919127</c:v>
                </c:pt>
                <c:pt idx="27">
                  <c:v>0.53512132822477654</c:v>
                </c:pt>
                <c:pt idx="28" formatCode="0.00%">
                  <c:v>0.56850605652759079</c:v>
                </c:pt>
                <c:pt idx="29" formatCode="0.00%">
                  <c:v>0.76452380952380949</c:v>
                </c:pt>
                <c:pt idx="30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RHIC_HOURS_DOE!$A$22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EDB-4D4C-9218-6FCD2EC513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EDB-4D4C-9218-6FCD2EC513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EDB-4D4C-9218-6FCD2EC5131D}"/>
                </c:ext>
              </c:extLst>
            </c:dLbl>
            <c:dLbl>
              <c:idx val="30"/>
              <c:layout>
                <c:manualLayout>
                  <c:x val="-6.0477534421399838E-2"/>
                  <c:y val="-0.11296296296296296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03-41B1-817D-B03F5F633015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(RHIC_HOURS_DOE!$M$35:$N$35,RHIC_HOURS_DOE!$B$43:$N$43,RHIC_HOURS_DOE!$B$51:$N$51,RHIC_HOURS_DOE!$B$24:$D$24)</c:f>
              <c:strCache>
                <c:ptCount val="3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(RHIC_HOURS_DOE!$M$33:$N$33,RHIC_HOURS_DOE!$B$41:$N$41,RHIC_HOURS_DOE!$B$49:$N$49,RHIC_HOURS_DOE!$B$57:$N$57)</c15:sqref>
                  </c15:fullRef>
                </c:ext>
              </c:extLst>
              <c:f>(RHIC_HOURS_DOE!$M$33:$N$33,RHIC_HOURS_DOE!$B$41:$N$41,RHIC_HOURS_DOE!$B$49:$N$49,RHIC_HOURS_DOE!$B$57:$D$57)</c:f>
              <c:numCache>
                <c:formatCode>General</c:formatCode>
                <c:ptCount val="31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0.60780739126127015</c:v>
                </c:pt>
                <c:pt idx="14">
                  <c:v>0.63799895933992412</c:v>
                </c:pt>
                <c:pt idx="15">
                  <c:v>0.75795581081873065</c:v>
                </c:pt>
                <c:pt idx="16">
                  <c:v>0.7608704187196953</c:v>
                </c:pt>
                <c:pt idx="17">
                  <c:v>0.76673283452944452</c:v>
                </c:pt>
                <c:pt idx="18">
                  <c:v>0.77511471466120196</c:v>
                </c:pt>
                <c:pt idx="19">
                  <c:v>0.77966225649890308</c:v>
                </c:pt>
                <c:pt idx="20">
                  <c:v>0.79388194485975727</c:v>
                </c:pt>
                <c:pt idx="21">
                  <c:v>0.80436255546084401</c:v>
                </c:pt>
                <c:pt idx="22">
                  <c:v>0.80597261425740174</c:v>
                </c:pt>
                <c:pt idx="23">
                  <c:v>0.80508618621020611</c:v>
                </c:pt>
                <c:pt idx="24">
                  <c:v>0.8002451892771878</c:v>
                </c:pt>
                <c:pt idx="25">
                  <c:v>0.79814181063511036</c:v>
                </c:pt>
                <c:pt idx="26">
                  <c:v>0.80052808653805207</c:v>
                </c:pt>
                <c:pt idx="27">
                  <c:v>0.79113723846965966</c:v>
                </c:pt>
                <c:pt idx="28">
                  <c:v>0.78779062709902947</c:v>
                </c:pt>
                <c:pt idx="29">
                  <c:v>0.78630966363312571</c:v>
                </c:pt>
                <c:pt idx="30">
                  <c:v>0.78630966363312571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EDB-4D4C-9218-6FCD2EC5131D}"/>
            </c:ext>
          </c:extLst>
        </c:ser>
        <c:ser>
          <c:idx val="2"/>
          <c:order val="2"/>
          <c:tx>
            <c:strRef>
              <c:f>RHIC_HOURS_DOE!$A$23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EDB-4D4C-9218-6FCD2EC513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EDB-4D4C-9218-6FCD2EC5131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EDB-4D4C-9218-6FCD2EC5131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9EDB-4D4C-9218-6FCD2EC5131D}"/>
                </c:ext>
              </c:extLst>
            </c:dLbl>
            <c:dLbl>
              <c:idx val="4"/>
              <c:layout>
                <c:manualLayout>
                  <c:x val="-7.567168994732882E-3"/>
                  <c:y val="-9.9972878390201247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48-422F-9DAC-47B316447F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9EDB-4D4C-9218-6FCD2EC513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EDB-4D4C-9218-6FCD2EC513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EDB-4D4C-9218-6FCD2EC513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EDB-4D4C-9218-6FCD2EC513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9EDB-4D4C-9218-6FCD2EC513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EDB-4D4C-9218-6FCD2EC513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DB-4D4C-9218-6FCD2EC5131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EDB-4D4C-9218-6FCD2EC5131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9EDB-4D4C-9218-6FCD2EC5131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EDB-4D4C-9218-6FCD2EC5131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EDB-4D4C-9218-6FCD2EC5131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EDB-4D4C-9218-6FCD2EC5131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EDB-4D4C-9218-6FCD2EC5131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EDB-4D4C-9218-6FCD2EC5131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EDB-4D4C-9218-6FCD2EC5131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EDB-4D4C-9218-6FCD2EC5131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9EDB-4D4C-9218-6FCD2EC5131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EDB-4D4C-9218-6FCD2EC5131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EDB-4D4C-9218-6FCD2EC5131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EDB-4D4C-9218-6FCD2EC5131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EDB-4D4C-9218-6FCD2EC5131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EDB-4D4C-9218-6FCD2EC5131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EDB-4D4C-9218-6FCD2EC5131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EDB-4D4C-9218-6FCD2EC5131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EDB-4D4C-9218-6FCD2EC5131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03-41B1-817D-B03F5F633015}"/>
                </c:ext>
              </c:extLst>
            </c:dLbl>
            <c:numFmt formatCode="0.00%" sourceLinked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>
                  <c:manualLayout>
                    <c:x val="-7.5671585319713559E-3"/>
                    <c:y val="-9.9972807806983005E-2"/>
                  </c:manualLayout>
                </c15:layout>
                <c15:showLeaderLines val="0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(RHIC_HOURS_DOE!$M$35:$N$35,RHIC_HOURS_DOE!$B$43:$N$43,RHIC_HOURS_DOE!$B$51:$N$51,RHIC_HOURS_DOE!$B$24:$N$24)</c15:sqref>
                  </c15:fullRef>
                </c:ext>
              </c:extLst>
              <c:f>(RHIC_HOURS_DOE!$M$35:$N$35,RHIC_HOURS_DOE!$B$43:$N$43,RHIC_HOURS_DOE!$B$51:$N$51,RHIC_HOURS_DOE!$B$24:$D$24)</c:f>
              <c:strCache>
                <c:ptCount val="31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  <c:pt idx="14">
                  <c:v>week 39</c:v>
                </c:pt>
                <c:pt idx="15">
                  <c:v>week 40</c:v>
                </c:pt>
                <c:pt idx="16">
                  <c:v>week 41</c:v>
                </c:pt>
                <c:pt idx="17">
                  <c:v>week 42</c:v>
                </c:pt>
                <c:pt idx="18">
                  <c:v>week 43</c:v>
                </c:pt>
                <c:pt idx="19">
                  <c:v>week 44</c:v>
                </c:pt>
                <c:pt idx="20">
                  <c:v>week 45</c:v>
                </c:pt>
                <c:pt idx="21">
                  <c:v>week 46</c:v>
                </c:pt>
                <c:pt idx="22">
                  <c:v>week 47</c:v>
                </c:pt>
                <c:pt idx="23">
                  <c:v>week 48</c:v>
                </c:pt>
                <c:pt idx="24">
                  <c:v>week 49</c:v>
                </c:pt>
                <c:pt idx="25">
                  <c:v>week 50</c:v>
                </c:pt>
                <c:pt idx="26">
                  <c:v>week 51</c:v>
                </c:pt>
                <c:pt idx="27">
                  <c:v>week 52</c:v>
                </c:pt>
                <c:pt idx="28">
                  <c:v>week 1</c:v>
                </c:pt>
                <c:pt idx="29">
                  <c:v>week 2</c:v>
                </c:pt>
                <c:pt idx="30">
                  <c:v>week 3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(RHIC_HOURS_DOE!$M$34:$N$34,RHIC_HOURS_DOE!$B$42:$N$42,RHIC_HOURS_DOE!$B$50:$N$50,RHIC_HOURS_DOE!$B$58:$N$58)</c15:sqref>
                  </c15:fullRef>
                </c:ext>
              </c:extLst>
              <c:f>(RHIC_HOURS_DOE!$M$34:$N$34,RHIC_HOURS_DOE!$B$42:$N$42,RHIC_HOURS_DOE!$B$50:$N$50,RHIC_HOURS_DOE!$B$58:$D$58)</c:f>
              <c:numCache>
                <c:formatCode>0%</c:formatCode>
                <c:ptCount val="31"/>
                <c:pt idx="0">
                  <c:v>0.8</c:v>
                </c:pt>
                <c:pt idx="1">
                  <c:v>0.8</c:v>
                </c:pt>
                <c:pt idx="2" formatCode="General">
                  <c:v>0.8</c:v>
                </c:pt>
                <c:pt idx="3" formatCode="General">
                  <c:v>0.8</c:v>
                </c:pt>
                <c:pt idx="4" formatCode="General">
                  <c:v>0.8</c:v>
                </c:pt>
                <c:pt idx="5" formatCode="General">
                  <c:v>0.8</c:v>
                </c:pt>
                <c:pt idx="6" formatCode="General">
                  <c:v>0.8</c:v>
                </c:pt>
                <c:pt idx="7" formatCode="General">
                  <c:v>0.8</c:v>
                </c:pt>
                <c:pt idx="8" formatCode="General">
                  <c:v>0.8</c:v>
                </c:pt>
                <c:pt idx="9" formatCode="General">
                  <c:v>0.8</c:v>
                </c:pt>
                <c:pt idx="10" formatCode="General">
                  <c:v>0.8</c:v>
                </c:pt>
                <c:pt idx="11" formatCode="General">
                  <c:v>0.8</c:v>
                </c:pt>
                <c:pt idx="12" formatCode="General">
                  <c:v>0.8</c:v>
                </c:pt>
                <c:pt idx="13" formatCode="General">
                  <c:v>0.8</c:v>
                </c:pt>
                <c:pt idx="14" formatCode="General">
                  <c:v>0.8</c:v>
                </c:pt>
                <c:pt idx="15" formatCode="General">
                  <c:v>0.8</c:v>
                </c:pt>
                <c:pt idx="16" formatCode="General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 formatCode="General">
                  <c:v>0.8</c:v>
                </c:pt>
                <c:pt idx="29" formatCode="General">
                  <c:v>0.8</c:v>
                </c:pt>
                <c:pt idx="30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DB-4D4C-9218-6FCD2EC51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7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5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ser>
          <c:idx val="18"/>
          <c:order val="18"/>
          <c:tx>
            <c:strRef>
              <c:f>'mtbf data'!$A$20</c:f>
              <c:strCache>
                <c:ptCount val="1"/>
                <c:pt idx="0">
                  <c:v>Run25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data'!$B$20:$D$20</c:f>
              <c:numCache>
                <c:formatCode>0.0</c:formatCode>
                <c:ptCount val="3"/>
                <c:pt idx="0">
                  <c:v>6.78</c:v>
                </c:pt>
                <c:pt idx="1">
                  <c:v>1.31</c:v>
                </c:pt>
                <c:pt idx="2">
                  <c:v>3.8575925925925927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4C-4912-A381-CEE1DF8C7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8961687429793843"/>
          <c:h val="7.48521434820647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SEPTEMBER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49:</c:v>
                </c:pt>
                <c:pt idx="1">
                  <c:v>FY25-week 50:</c:v>
                </c:pt>
                <c:pt idx="2">
                  <c:v>FY25-week 51:</c:v>
                </c:pt>
                <c:pt idx="3">
                  <c:v>FY25-week 52:</c:v>
                </c:pt>
              </c:strCache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111.13</c:v>
                </c:pt>
                <c:pt idx="2">
                  <c:v>110.65</c:v>
                </c:pt>
                <c:pt idx="3">
                  <c:v>41.07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58-4DFD-B021-A702CCD9EE19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 formatCode="0.0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58-4DFD-B021-A702CCD9EE19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11.68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58-4DFD-B021-A702CCD9EE19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58-4DFD-B021-A702CCD9EE19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2692593773244085E-2"/>
                  <c:y val="-4.526749704602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58-4DFD-B021-A702CCD9EE19}"/>
                </c:ext>
              </c:extLst>
            </c:dLbl>
            <c:dLbl>
              <c:idx val="3"/>
              <c:layout>
                <c:manualLayout>
                  <c:x val="-7.331845712464137E-2"/>
                  <c:y val="1.2345681012553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NORMAL!$BG$706:$BJ$706</c:f>
              <c:numCache>
                <c:formatCode>0</c:formatCode>
                <c:ptCount val="4"/>
                <c:pt idx="0">
                  <c:v>1.88</c:v>
                </c:pt>
                <c:pt idx="1">
                  <c:v>18.72</c:v>
                </c:pt>
                <c:pt idx="2">
                  <c:v>15.23</c:v>
                </c:pt>
                <c:pt idx="3">
                  <c:v>5.0199999999999996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58-4DFD-B021-A702CCD9EE19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58-4DFD-B021-A702CCD9EE19}"/>
                </c:ext>
              </c:extLst>
            </c:dLbl>
            <c:dLbl>
              <c:idx val="2"/>
              <c:layout>
                <c:manualLayout>
                  <c:x val="-7.0130698119222193E-2"/>
                  <c:y val="4.1152270041844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F3-464E-83D9-6D80F75BBF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NORMAL!$BG$708:$BJ$708</c:f>
              <c:numCache>
                <c:formatCode>0</c:formatCode>
                <c:ptCount val="4"/>
                <c:pt idx="0">
                  <c:v>153.55000000000001</c:v>
                </c:pt>
                <c:pt idx="1">
                  <c:v>0</c:v>
                </c:pt>
                <c:pt idx="2">
                  <c:v>2.67</c:v>
                </c:pt>
                <c:pt idx="3">
                  <c:v>81.87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58-4DFD-B021-A702CCD9EE19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58-4DFD-B021-A702CCD9EE19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58-4DFD-B021-A702CCD9EE19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D58-4DFD-B021-A702CCD9EE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D58-4DFD-B021-A702CCD9E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D58-4DFD-B021-A702CCD9E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874B10-9CD5-4C94-967A-3FD2F958D8A5}" type="VALUE">
                      <a:rPr lang="en-US" sz="1600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D58-4DFD-B021-A702CCD9E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NORMAL!$BG$709:$BJ$709</c:f>
              <c:numCache>
                <c:formatCode>0</c:formatCode>
                <c:ptCount val="4"/>
                <c:pt idx="0">
                  <c:v>12.569999999999999</c:v>
                </c:pt>
                <c:pt idx="1">
                  <c:v>38.149999999999991</c:v>
                </c:pt>
                <c:pt idx="2">
                  <c:v>27.770000000000003</c:v>
                </c:pt>
                <c:pt idx="3">
                  <c:v>40.04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58-4DFD-B021-A702CCD9E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</a:t>
            </a:r>
            <a:r>
              <a:rPr lang="en-US" baseline="0"/>
              <a:t> Time Between Failure,</a:t>
            </a:r>
          </a:p>
          <a:p>
            <a:pPr>
              <a:defRPr/>
            </a:pPr>
            <a:r>
              <a:rPr lang="en-US" baseline="0"/>
              <a:t>Mean Time To Repair,</a:t>
            </a:r>
          </a:p>
          <a:p>
            <a:pPr>
              <a:defRPr/>
            </a:pPr>
            <a:r>
              <a:rPr lang="en-US" baseline="0"/>
              <a:t>Average Failure Hours per Day (cryo start to cryo end date)</a:t>
            </a:r>
            <a:endParaRPr lang="en-US"/>
          </a:p>
        </c:rich>
      </c:tx>
      <c:layout>
        <c:manualLayout>
          <c:xMode val="edge"/>
          <c:yMode val="edge"/>
          <c:x val="0.26010492492628218"/>
          <c:y val="3.470117689869201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04950485479415E-2"/>
          <c:y val="3.6980258293098971E-2"/>
          <c:w val="0.91031232204417756"/>
          <c:h val="0.840047518238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data'!$B$1</c:f>
              <c:strCache>
                <c:ptCount val="1"/>
                <c:pt idx="0">
                  <c:v>MTBF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C0000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data'!$B$2:$B$24</c:f>
              <c:numCache>
                <c:formatCode>0.0</c:formatCode>
                <c:ptCount val="23"/>
                <c:pt idx="0">
                  <c:v>5.3</c:v>
                </c:pt>
                <c:pt idx="1">
                  <c:v>6.3</c:v>
                </c:pt>
                <c:pt idx="2">
                  <c:v>5.5</c:v>
                </c:pt>
                <c:pt idx="3">
                  <c:v>5.5</c:v>
                </c:pt>
                <c:pt idx="4">
                  <c:v>5.7</c:v>
                </c:pt>
                <c:pt idx="5">
                  <c:v>6.9</c:v>
                </c:pt>
                <c:pt idx="6">
                  <c:v>6.6</c:v>
                </c:pt>
                <c:pt idx="7">
                  <c:v>8.6</c:v>
                </c:pt>
                <c:pt idx="8">
                  <c:v>8.1</c:v>
                </c:pt>
                <c:pt idx="9">
                  <c:v>6.4</c:v>
                </c:pt>
                <c:pt idx="10">
                  <c:v>6.8</c:v>
                </c:pt>
                <c:pt idx="11">
                  <c:v>9.3000000000000007</c:v>
                </c:pt>
                <c:pt idx="12">
                  <c:v>3.9</c:v>
                </c:pt>
                <c:pt idx="13">
                  <c:v>10.3</c:v>
                </c:pt>
                <c:pt idx="14">
                  <c:v>9.89</c:v>
                </c:pt>
                <c:pt idx="15">
                  <c:v>8.6</c:v>
                </c:pt>
                <c:pt idx="16">
                  <c:v>6.05</c:v>
                </c:pt>
                <c:pt idx="17">
                  <c:v>6.38</c:v>
                </c:pt>
                <c:pt idx="18">
                  <c:v>6.78</c:v>
                </c:pt>
                <c:pt idx="20">
                  <c:v>5.35</c:v>
                </c:pt>
                <c:pt idx="22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A-46FD-BB8B-CCB023762FCE}"/>
            </c:ext>
          </c:extLst>
        </c:ser>
        <c:ser>
          <c:idx val="1"/>
          <c:order val="1"/>
          <c:tx>
            <c:strRef>
              <c:f>'mtbf data'!$C$1</c:f>
              <c:strCache>
                <c:ptCount val="1"/>
                <c:pt idx="0">
                  <c:v>MTTR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B05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data'!$C$2:$C$24</c:f>
              <c:numCache>
                <c:formatCode>0.0</c:formatCode>
                <c:ptCount val="23"/>
                <c:pt idx="0">
                  <c:v>2</c:v>
                </c:pt>
                <c:pt idx="1">
                  <c:v>1.2</c:v>
                </c:pt>
                <c:pt idx="2">
                  <c:v>1.3</c:v>
                </c:pt>
                <c:pt idx="3">
                  <c:v>1</c:v>
                </c:pt>
                <c:pt idx="4">
                  <c:v>1.2</c:v>
                </c:pt>
                <c:pt idx="5">
                  <c:v>1.1000000000000001</c:v>
                </c:pt>
                <c:pt idx="6">
                  <c:v>1.2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0.9</c:v>
                </c:pt>
                <c:pt idx="12">
                  <c:v>0.5</c:v>
                </c:pt>
                <c:pt idx="13">
                  <c:v>1</c:v>
                </c:pt>
                <c:pt idx="14">
                  <c:v>0.97</c:v>
                </c:pt>
                <c:pt idx="15">
                  <c:v>1.61</c:v>
                </c:pt>
                <c:pt idx="16">
                  <c:v>2.19</c:v>
                </c:pt>
                <c:pt idx="17">
                  <c:v>1.58</c:v>
                </c:pt>
                <c:pt idx="18">
                  <c:v>1.31</c:v>
                </c:pt>
                <c:pt idx="20">
                  <c:v>15.02</c:v>
                </c:pt>
                <c:pt idx="22">
                  <c:v>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A-46FD-BB8B-CCB023762FCE}"/>
            </c:ext>
          </c:extLst>
        </c:ser>
        <c:ser>
          <c:idx val="2"/>
          <c:order val="2"/>
          <c:tx>
            <c:strRef>
              <c:f>'mtbf data'!$D$1</c:f>
              <c:strCache>
                <c:ptCount val="1"/>
                <c:pt idx="0">
                  <c:v>Failure hr/day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>
                  <a:alpha val="5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'mtbf data'!$A$2:$A$24</c:f>
              <c:strCache>
                <c:ptCount val="23"/>
                <c:pt idx="0">
                  <c:v>Run7</c:v>
                </c:pt>
                <c:pt idx="1">
                  <c:v>Run8</c:v>
                </c:pt>
                <c:pt idx="2">
                  <c:v>Run9</c:v>
                </c:pt>
                <c:pt idx="3">
                  <c:v>Run10</c:v>
                </c:pt>
                <c:pt idx="4">
                  <c:v>Run11</c:v>
                </c:pt>
                <c:pt idx="5">
                  <c:v>Run12</c:v>
                </c:pt>
                <c:pt idx="6">
                  <c:v>Run13</c:v>
                </c:pt>
                <c:pt idx="7">
                  <c:v>Run14</c:v>
                </c:pt>
                <c:pt idx="8">
                  <c:v>Run15</c:v>
                </c:pt>
                <c:pt idx="9">
                  <c:v>Run16</c:v>
                </c:pt>
                <c:pt idx="10">
                  <c:v>Run17</c:v>
                </c:pt>
                <c:pt idx="11">
                  <c:v>Run18</c:v>
                </c:pt>
                <c:pt idx="12">
                  <c:v>Run19</c:v>
                </c:pt>
                <c:pt idx="13">
                  <c:v>Run20</c:v>
                </c:pt>
                <c:pt idx="14">
                  <c:v>Run21</c:v>
                </c:pt>
                <c:pt idx="15">
                  <c:v>Run22</c:v>
                </c:pt>
                <c:pt idx="16">
                  <c:v>Run23</c:v>
                </c:pt>
                <c:pt idx="17">
                  <c:v>Run24</c:v>
                </c:pt>
                <c:pt idx="18">
                  <c:v>Run25</c:v>
                </c:pt>
                <c:pt idx="20">
                  <c:v>Run25alt </c:v>
                </c:pt>
                <c:pt idx="22">
                  <c:v>Run25full</c:v>
                </c:pt>
              </c:strCache>
            </c:strRef>
          </c:cat>
          <c:val>
            <c:numRef>
              <c:f>'mtbf data'!$D$2:$D$24</c:f>
              <c:numCache>
                <c:formatCode>0.0</c:formatCode>
                <c:ptCount val="23"/>
                <c:pt idx="0">
                  <c:v>6.3</c:v>
                </c:pt>
                <c:pt idx="1">
                  <c:v>3.8</c:v>
                </c:pt>
                <c:pt idx="2">
                  <c:v>4.42</c:v>
                </c:pt>
                <c:pt idx="3">
                  <c:v>3.8</c:v>
                </c:pt>
                <c:pt idx="4">
                  <c:v>4.5</c:v>
                </c:pt>
                <c:pt idx="5">
                  <c:v>3</c:v>
                </c:pt>
                <c:pt idx="6">
                  <c:v>3.5</c:v>
                </c:pt>
                <c:pt idx="7">
                  <c:v>3</c:v>
                </c:pt>
                <c:pt idx="8">
                  <c:v>3.1</c:v>
                </c:pt>
                <c:pt idx="9">
                  <c:v>3.6</c:v>
                </c:pt>
                <c:pt idx="10">
                  <c:v>3.7</c:v>
                </c:pt>
                <c:pt idx="11">
                  <c:v>2.1</c:v>
                </c:pt>
                <c:pt idx="12">
                  <c:v>3.1</c:v>
                </c:pt>
                <c:pt idx="13">
                  <c:v>2.1013531440700155</c:v>
                </c:pt>
                <c:pt idx="14">
                  <c:v>2.1120475954388316</c:v>
                </c:pt>
                <c:pt idx="15">
                  <c:v>3.5902898977765441</c:v>
                </c:pt>
                <c:pt idx="16">
                  <c:v>5.7463323416916001</c:v>
                </c:pt>
                <c:pt idx="17">
                  <c:v>4.5432994923857866</c:v>
                </c:pt>
                <c:pt idx="18">
                  <c:v>3.8575925925925927</c:v>
                </c:pt>
                <c:pt idx="20">
                  <c:v>10.936781609195402</c:v>
                </c:pt>
                <c:pt idx="22">
                  <c:v>2.4639655172413795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A-46FD-BB8B-CCB02376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1"/>
        <c:axId val="733317151"/>
        <c:axId val="589815135"/>
      </c:barChart>
      <c:catAx>
        <c:axId val="73331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15135"/>
        <c:crosses val="autoZero"/>
        <c:auto val="1"/>
        <c:lblAlgn val="ctr"/>
        <c:lblOffset val="100"/>
        <c:noMultiLvlLbl val="0"/>
      </c:catAx>
      <c:valAx>
        <c:axId val="58981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Hours</a:t>
                </a:r>
                <a:endParaRPr lang="en-US" sz="1400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331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933521206010144E-2"/>
          <c:y val="0.21663442940038685"/>
          <c:w val="0.25827555693969234"/>
          <c:h val="4.729766916461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AUGUST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109.68</c:v>
                </c:pt>
                <c:pt idx="1">
                  <c:v>122.68</c:v>
                </c:pt>
                <c:pt idx="2">
                  <c:v>126.78</c:v>
                </c:pt>
                <c:pt idx="3">
                  <c:v>110.3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6F-4C35-A09B-713794798F95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6F-4C35-A09B-713794798F95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18-469D-AECE-B67A649673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18-469D-AECE-B67A649673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13.93</c:v>
                </c:pt>
                <c:pt idx="2">
                  <c:v>0</c:v>
                </c:pt>
                <c:pt idx="3">
                  <c:v>12.48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6F-4C35-A09B-713794798F95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NORMAL!$AG$707:$AK$707</c:f>
              <c:numCache>
                <c:formatCode>0.0</c:formatCode>
                <c:ptCount val="5"/>
                <c:pt idx="0" formatCode="0">
                  <c:v>0</c:v>
                </c:pt>
                <c:pt idx="1">
                  <c:v>0.48</c:v>
                </c:pt>
                <c:pt idx="2">
                  <c:v>0.2</c:v>
                </c:pt>
                <c:pt idx="3">
                  <c:v>0</c:v>
                </c:pt>
                <c:pt idx="4" formatCode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6F-4C35-A09B-713794798F95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19.07</c:v>
                </c:pt>
                <c:pt idx="1">
                  <c:v>17.670000000000002</c:v>
                </c:pt>
                <c:pt idx="2">
                  <c:v>17.649999999999999</c:v>
                </c:pt>
                <c:pt idx="3">
                  <c:v>15.57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6F-4C35-A09B-713794798F95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1B-4FFB-A5F5-3377933113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18-469D-AECE-B67A64967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10.72</c:v>
                </c:pt>
                <c:pt idx="1">
                  <c:v>0</c:v>
                </c:pt>
                <c:pt idx="2">
                  <c:v>9.98</c:v>
                </c:pt>
                <c:pt idx="3">
                  <c:v>0</c:v>
                </c:pt>
                <c:pt idx="4">
                  <c:v>164.3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6F-4C35-A09B-713794798F95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64-4B12-82FE-69EF99412E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64-4B12-82FE-69EF99412E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64-4B12-82FE-69EF99412E3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64-4B12-82FE-69EF99412E3D}"/>
                </c:ext>
              </c:extLst>
            </c:dLbl>
            <c:dLbl>
              <c:idx val="4"/>
              <c:layout>
                <c:manualLayout>
                  <c:x val="5.204774374745428E-2"/>
                  <c:y val="5.08002357130937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F-4C35-A09B-713794798F95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36F-4C35-A09B-713794798F95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6296539155409726E-2"/>
                  <c:y val="3.8608179141951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64-4B12-82FE-69EF99412E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44:</c:v>
                </c:pt>
                <c:pt idx="1">
                  <c:v>FY25-week 45:</c:v>
                </c:pt>
                <c:pt idx="2">
                  <c:v>FY25-week 46:</c:v>
                </c:pt>
                <c:pt idx="3">
                  <c:v>FY25-week 47:</c:v>
                </c:pt>
                <c:pt idx="4">
                  <c:v>FY25-week 48: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28.53</c:v>
                </c:pt>
                <c:pt idx="1">
                  <c:v>13.240000000000002</c:v>
                </c:pt>
                <c:pt idx="2">
                  <c:v>13.389999999999997</c:v>
                </c:pt>
                <c:pt idx="3">
                  <c:v>29.65</c:v>
                </c:pt>
                <c:pt idx="4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6F-4C35-A09B-713794798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July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94.82</c:v>
                </c:pt>
                <c:pt idx="1">
                  <c:v>96.75</c:v>
                </c:pt>
                <c:pt idx="2">
                  <c:v>105.75</c:v>
                </c:pt>
                <c:pt idx="3">
                  <c:v>113.3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88-4E1A-97B5-A873C7AD75F2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88-4E1A-97B5-A873C7AD75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8.6199999999999992</c:v>
                </c:pt>
                <c:pt idx="1">
                  <c:v>5.52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88-4E1A-97B5-A873C7AD75F2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88-4E1A-97B5-A873C7AD75F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7.62</c:v>
                </c:pt>
                <c:pt idx="2">
                  <c:v>0</c:v>
                </c:pt>
                <c:pt idx="3">
                  <c:v>8.15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88-4E1A-97B5-A873C7AD75F2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0064671410438966E-2"/>
                  <c:y val="-1.733853489380147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88-4E1A-97B5-A873C7AD75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0.8</c:v>
                </c:pt>
                <c:pt idx="1">
                  <c:v>0.08</c:v>
                </c:pt>
                <c:pt idx="2">
                  <c:v>0</c:v>
                </c:pt>
                <c:pt idx="3" formatCode="0.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88-4E1A-97B5-A873C7AD75F2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18.579999999999998</c:v>
                </c:pt>
                <c:pt idx="1">
                  <c:v>18.57</c:v>
                </c:pt>
                <c:pt idx="2">
                  <c:v>22.9</c:v>
                </c:pt>
                <c:pt idx="3">
                  <c:v>18.420000000000002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88-4E1A-97B5-A873C7AD75F2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6.4803690907725059E-2"/>
                  <c:y val="-3.28205128205128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088-4E1A-97B5-A873C7AD75F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7-462D-9701-FF97A231F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11.5</c:v>
                </c:pt>
                <c:pt idx="1">
                  <c:v>2.33</c:v>
                </c:pt>
                <c:pt idx="2">
                  <c:v>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88-4E1A-97B5-A873C7AD75F2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88-4E1A-97B5-A873C7AD75F2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088-4E1A-97B5-A873C7AD75F2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40:</c:v>
                </c:pt>
                <c:pt idx="1">
                  <c:v>FY25-week 41:</c:v>
                </c:pt>
                <c:pt idx="2">
                  <c:v>FY25-week 42:</c:v>
                </c:pt>
                <c:pt idx="3">
                  <c:v>FY25-week 43:</c:v>
                </c:pt>
              </c:strCache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33.68</c:v>
                </c:pt>
                <c:pt idx="1">
                  <c:v>37.130000000000003</c:v>
                </c:pt>
                <c:pt idx="2">
                  <c:v>31.35</c:v>
                </c:pt>
                <c:pt idx="3">
                  <c:v>27.9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88-4E1A-97B5-A873C7AD7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100.12</c:v>
                </c:pt>
                <c:pt idx="3">
                  <c:v>91.68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C1-43E9-A301-774B1C6D9AE0}"/>
                </c:ext>
              </c:extLst>
            </c:dLbl>
            <c:dLbl>
              <c:idx val="1"/>
              <c:layout>
                <c:manualLayout>
                  <c:x val="-6.4367698393908712E-2"/>
                  <c:y val="6.5618132821821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dLbl>
              <c:idx val="2"/>
              <c:layout>
                <c:manualLayout>
                  <c:x val="-6.4367698393908671E-2"/>
                  <c:y val="6.561813282182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7C-440E-ABDC-4192E34A7D2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1-43E9-A301-774B1C6D9A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3.45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4-4783-9AF4-BA283733C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11.02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184657379666809E-3"/>
                  <c:y val="-1.02528332534096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238208761978853E-2"/>
                      <c:h val="6.43877928314127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CC1-43E9-A301-774B1C6D9AE0}"/>
                </c:ext>
              </c:extLst>
            </c:dLbl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 formatCode="0.0">
                  <c:v>0.42</c:v>
                </c:pt>
                <c:pt idx="3">
                  <c:v>0.1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25.03</c:v>
                </c:pt>
                <c:pt idx="3">
                  <c:v>19.62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38.979999999999997</c:v>
                </c:pt>
                <c:pt idx="3">
                  <c:v>45.58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0.66373</cdr:x>
      <cdr:y>0.29425</cdr:y>
    </cdr:from>
    <cdr:to>
      <cdr:x>0.82923</cdr:x>
      <cdr:y>0.35487</cdr:y>
    </cdr:to>
    <cdr:sp macro="" textlink="">
      <cdr:nvSpPr>
        <cdr:cNvPr id="2" name="Speech Bubble: Rectangle with Corners Rounded 1">
          <a:extLst xmlns:a="http://schemas.openxmlformats.org/drawingml/2006/main">
            <a:ext uri="{FF2B5EF4-FFF2-40B4-BE49-F238E27FC236}">
              <a16:creationId xmlns:a16="http://schemas.microsoft.com/office/drawing/2014/main" id="{36D0AC19-3476-38B0-DC5B-691F8B123503}"/>
            </a:ext>
          </a:extLst>
        </cdr:cNvPr>
        <cdr:cNvSpPr/>
      </cdr:nvSpPr>
      <cdr:spPr>
        <a:xfrm xmlns:a="http://schemas.openxmlformats.org/drawingml/2006/main">
          <a:off x="7929977" y="1830707"/>
          <a:ext cx="1977326" cy="377159"/>
        </a:xfrm>
        <a:prstGeom xmlns:a="http://schemas.openxmlformats.org/drawingml/2006/main" prst="wedgeRoundRectCallout">
          <a:avLst>
            <a:gd name="adj1" fmla="val 32323"/>
            <a:gd name="adj2" fmla="val 245992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kern="1200" dirty="0"/>
            <a:t>since 5/31 restoration</a:t>
          </a:r>
        </a:p>
      </cdr:txBody>
    </cdr:sp>
  </cdr:relSizeAnchor>
  <cdr:relSizeAnchor xmlns:cdr="http://schemas.openxmlformats.org/drawingml/2006/chartDrawing">
    <cdr:from>
      <cdr:x>0.72017</cdr:x>
      <cdr:y>0.14819</cdr:y>
    </cdr:from>
    <cdr:to>
      <cdr:x>0.86654</cdr:x>
      <cdr:y>0.23352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739E9170-5DF7-9EDD-98DA-29704BE1F6F6}"/>
            </a:ext>
          </a:extLst>
        </cdr:cNvPr>
        <cdr:cNvSpPr/>
      </cdr:nvSpPr>
      <cdr:spPr>
        <a:xfrm xmlns:a="http://schemas.openxmlformats.org/drawingml/2006/main">
          <a:off x="8604293" y="921996"/>
          <a:ext cx="1748768" cy="530897"/>
        </a:xfrm>
        <a:prstGeom xmlns:a="http://schemas.openxmlformats.org/drawingml/2006/main" prst="wedgeRoundRectCallout">
          <a:avLst>
            <a:gd name="adj1" fmla="val 55549"/>
            <a:gd name="adj2" fmla="val 207889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/>
            <a:t>since 3/26 start, </a:t>
          </a:r>
        </a:p>
        <a:p xmlns:a="http://schemas.openxmlformats.org/drawingml/2006/main">
          <a:r>
            <a:rPr lang="en-US" sz="1400" kern="1200" dirty="0"/>
            <a:t>if failure 3/26-5/31</a:t>
          </a:r>
        </a:p>
      </cdr:txBody>
    </cdr:sp>
  </cdr:relSizeAnchor>
  <cdr:relSizeAnchor xmlns:cdr="http://schemas.openxmlformats.org/drawingml/2006/chartDrawing">
    <cdr:from>
      <cdr:x>0.68402</cdr:x>
      <cdr:y>0.01848</cdr:y>
    </cdr:from>
    <cdr:to>
      <cdr:x>1</cdr:x>
      <cdr:y>0.05818</cdr:y>
    </cdr:to>
    <cdr:sp macro="" textlink="">
      <cdr:nvSpPr>
        <cdr:cNvPr id="4" name="Speech Bubble: Rectangle with Corners Rounded 3">
          <a:extLst xmlns:a="http://schemas.openxmlformats.org/drawingml/2006/main">
            <a:ext uri="{FF2B5EF4-FFF2-40B4-BE49-F238E27FC236}">
              <a16:creationId xmlns:a16="http://schemas.microsoft.com/office/drawing/2014/main" id="{5CB09FE6-3FC2-BE45-D8C5-FAA8A601C388}"/>
            </a:ext>
          </a:extLst>
        </cdr:cNvPr>
        <cdr:cNvSpPr/>
      </cdr:nvSpPr>
      <cdr:spPr>
        <a:xfrm xmlns:a="http://schemas.openxmlformats.org/drawingml/2006/main">
          <a:off x="8172450" y="114983"/>
          <a:ext cx="3775140" cy="246967"/>
        </a:xfrm>
        <a:prstGeom xmlns:a="http://schemas.openxmlformats.org/drawingml/2006/main" prst="wedgeRoundRectCallout">
          <a:avLst>
            <a:gd name="adj1" fmla="val 35743"/>
            <a:gd name="adj2" fmla="val 422878"/>
            <a:gd name="adj3" fmla="val 16667"/>
          </a:avLst>
        </a:prstGeom>
        <a:gradFill xmlns:a="http://schemas.openxmlformats.org/drawingml/2006/main"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kern="1200" dirty="0">
              <a:solidFill>
                <a:schemeClr val="tx1"/>
              </a:solidFill>
            </a:rPr>
            <a:t>since 3/26 start, with maintenance 3/26-5/31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1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687E7-A509-602D-0172-BE04A744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ACFB5-BAF9-F677-61B7-432113F67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F32A3-349A-CCF9-E14C-DA187EA756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70604-A01E-1837-7641-60A82AE36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C9C9F-A370-1B2E-4C74-1A407FA5E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7AB408-2AEC-676E-6D35-651C9CD1C8AA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975201"/>
              </p:ext>
            </p:extLst>
          </p:nvPr>
        </p:nvGraphicFramePr>
        <p:xfrm>
          <a:off x="251460" y="1"/>
          <a:ext cx="11940540" cy="616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69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6351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468021"/>
              </p:ext>
            </p:extLst>
          </p:nvPr>
        </p:nvGraphicFramePr>
        <p:xfrm>
          <a:off x="216816" y="0"/>
          <a:ext cx="11975184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BA153E-DB05-CA1B-04B4-7E7FEBF1D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CA1C423-A28F-562B-C229-DB2D5C051592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804415"/>
              </p:ext>
            </p:extLst>
          </p:nvPr>
        </p:nvGraphicFramePr>
        <p:xfrm>
          <a:off x="228876" y="0"/>
          <a:ext cx="11963123" cy="617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345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C791421-8AA9-0D26-F85C-888216D42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01E86A7-581E-44A4-0B18-5FAEBBE487F5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11406"/>
              </p:ext>
            </p:extLst>
          </p:nvPr>
        </p:nvGraphicFramePr>
        <p:xfrm>
          <a:off x="207388" y="1"/>
          <a:ext cx="11984612" cy="628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67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A200A0-857E-5A86-BEEC-39C8CD71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367003BB-2CF5-B9FF-6DEB-CCD7B5DB1C94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92664"/>
              </p:ext>
            </p:extLst>
          </p:nvPr>
        </p:nvGraphicFramePr>
        <p:xfrm>
          <a:off x="226244" y="0"/>
          <a:ext cx="11965756" cy="628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968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94710-324C-6936-2D47-91E1C5349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8314073-B802-68E9-992A-457836165DF9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090664"/>
              </p:ext>
            </p:extLst>
          </p:nvPr>
        </p:nvGraphicFramePr>
        <p:xfrm>
          <a:off x="240030" y="0"/>
          <a:ext cx="11951970" cy="6183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86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449794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BLIP remains in shutdown.</a:t>
            </a:r>
          </a:p>
          <a:p>
            <a:endParaRPr lang="en-US" sz="2800" dirty="0"/>
          </a:p>
          <a:p>
            <a:r>
              <a:rPr lang="en-US" sz="2800" dirty="0"/>
              <a:t>Linac off since 8 July.</a:t>
            </a:r>
            <a:br>
              <a:rPr lang="en-US" sz="2800" dirty="0"/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10/7-14/2025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/>
                <a:cs typeface="Calibri"/>
              </a:rPr>
              <a:t>94.7%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1243362"/>
            <a:ext cx="28204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NSRL running continues.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Various setup, NASA biology and user beam time through the week.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7 EBIS species (H, He, C, O, Si, Ti, Fe) logged to NSRL.</a:t>
            </a:r>
          </a:p>
          <a:p>
            <a:pPr algn="ctr"/>
            <a:br>
              <a:rPr lang="en-US" sz="1600" dirty="0"/>
            </a:br>
            <a:r>
              <a:rPr lang="en-US" sz="1600" dirty="0"/>
              <a:t>Run 25-C began 30 June; concludes 31 October. </a:t>
            </a:r>
          </a:p>
          <a:p>
            <a:pPr algn="ctr"/>
            <a:r>
              <a:rPr lang="en-US" sz="1600" dirty="0"/>
              <a:t>Run 26-A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schedule posted </a:t>
            </a:r>
            <a:r>
              <a:rPr lang="en-US" sz="1600" dirty="0"/>
              <a:t>with users up to 19 December.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21232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77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QLI, y4-q89 crowbar fault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abort kicker PS module 1 misaligned (2x)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access to test thyratron, tighten loose connections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adjust thyratron reservoir voltages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injection kicker PS module 1 misalignment; voltage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adjustments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QLI abort, y6-q6-ps regulator card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replaced (2x); time constant board replaced (1x)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Additional rack failure in 1004B during recovery,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electricians replaced fuse in disconnect switch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Additional Blue QLI during hysteresis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Controls AGS event link failure, affecting various PS</a:t>
            </a:r>
            <a:r>
              <a:rPr lang="en-US" sz="2000">
                <a:solidFill>
                  <a:schemeClr val="tx1"/>
                </a:solidFill>
                <a:cs typeface="Arial"/>
              </a:rPr>
              <a:t>; fanout </a:t>
            </a:r>
            <a:br>
              <a:rPr lang="en-US" sz="2000">
                <a:solidFill>
                  <a:schemeClr val="tx1"/>
                </a:solidFill>
                <a:cs typeface="Arial"/>
              </a:rPr>
            </a:br>
            <a:r>
              <a:rPr lang="en-US" sz="2000">
                <a:solidFill>
                  <a:schemeClr val="tx1"/>
                </a:solidFill>
                <a:cs typeface="Arial"/>
              </a:rPr>
              <a:t>chassis 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repaired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access for TPC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AtR uq2-ps regulation issue (2x)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NQBPS abort, bi9-qd2-ps noise suspected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BLM abort, bi5-tq4-ps trip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Controls FEC failure, cfe-7a-ps2 &amp; network switch prevent reset/ramping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QLI both rings, DX heaters fired due to Blue main dipole regulation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issues; DCCT replaced</a:t>
            </a:r>
          </a:p>
          <a:p>
            <a:r>
              <a:rPr lang="en-US" sz="22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STAR accesses, magnet trips, pedestal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Beam abort, human error while resetting BS4 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chemeClr val="tx1"/>
                </a:solidFill>
                <a:cs typeface="Arial"/>
              </a:rPr>
              <a:t>sPHENIX</a:t>
            </a:r>
            <a:r>
              <a:rPr lang="en-US" sz="1900" dirty="0">
                <a:solidFill>
                  <a:schemeClr val="tx1"/>
                </a:solidFill>
                <a:cs typeface="Arial"/>
              </a:rPr>
              <a:t> system cooling trips, Pump Room PLC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Blue Permit failure, 9a-BPM lost; reset network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Power dip, NQBPS beam abort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Tandem charging system repairs, delayed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cs typeface="Arial"/>
              </a:rPr>
              <a:t>Other various trips, resets, tuning, foil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  <a:cs typeface="Arial"/>
            </a:endParaRP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Over 47 hours CeC beam time, halted by SRF gun issues; </a:t>
            </a:r>
          </a:p>
          <a:p>
            <a:r>
              <a:rPr lang="en-US" sz="1900" dirty="0">
                <a:solidFill>
                  <a:schemeClr val="tx1"/>
                </a:solidFill>
                <a:cs typeface="Arial"/>
              </a:rPr>
              <a:t>		other injector setup, training behind stores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32332-2149-D046-5D74-501D98B27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530" y="4007165"/>
            <a:ext cx="4522470" cy="2809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7BC36C-D6F7-594E-2A18-8D59469FE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080" y="0"/>
            <a:ext cx="5770805" cy="39843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233041D-0B33-1BD0-A20E-D080F691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52AED7-6059-CDD6-668A-2FC44F6641D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95730"/>
              </p:ext>
            </p:extLst>
          </p:nvPr>
        </p:nvGraphicFramePr>
        <p:xfrm>
          <a:off x="240030" y="1"/>
          <a:ext cx="11951970" cy="6172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004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6904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RHIC physics continues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Tandem (MP7)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NSRL shifts scheduled for users, MD, and NASA biology, 5 days/1-2 shifts this week and next.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Au31 from Tandem for higher intensity</a:t>
            </a:r>
            <a:endParaRPr lang="en-US" sz="2400" dirty="0">
              <a:solidFill>
                <a:schemeClr val="accent5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Other ion beams from EBIS;</a:t>
            </a:r>
            <a:r>
              <a:rPr lang="en-US" sz="2400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n-US" sz="2400" baseline="-25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intended for H delivery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No BLIP runs on calendar yet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</a:rPr>
              <a:t>Linac proton beams off until November. </a:t>
            </a:r>
          </a:p>
          <a:p>
            <a:pPr marL="1657350" lvl="3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ORC completed.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 tuning, other studies to continue behind </a:t>
            </a:r>
            <a:br>
              <a:rPr lang="en-US" sz="2400" dirty="0"/>
            </a:br>
            <a:r>
              <a:rPr lang="en-US" sz="2400" dirty="0"/>
              <a:t>stores as time allows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AGS/AtR 3.85 GeV Au </a:t>
            </a:r>
            <a:r>
              <a:rPr lang="en-US" sz="2400" dirty="0">
                <a:solidFill>
                  <a:schemeClr val="accent4"/>
                </a:solidFill>
              </a:rPr>
              <a:t>setup TBD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shift coverage 24/7.</a:t>
            </a:r>
          </a:p>
          <a:p>
            <a:pPr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5E4CA-8464-19E7-6F62-F3682BB7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0" y="3473839"/>
            <a:ext cx="4514850" cy="3384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B6D0DCB6-EC12-4336-C905-F0E89681B8DE}"/>
              </a:ext>
            </a:extLst>
          </p:cNvPr>
          <p:cNvSpPr txBox="1"/>
          <p:nvPr/>
        </p:nvSpPr>
        <p:spPr>
          <a:xfrm>
            <a:off x="5074920" y="6504198"/>
            <a:ext cx="2583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A. Nicola/C.S. Towle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13D40B-3237-4379-9D2A-62C720F549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316591"/>
              </p:ext>
            </p:extLst>
          </p:nvPr>
        </p:nvGraphicFramePr>
        <p:xfrm>
          <a:off x="222266" y="0"/>
          <a:ext cx="1196973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78643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0AE3E56-EDD9-E442-4EB1-840BA93E1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6E64602-3A08-45E3-93FF-87C234A400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17224"/>
              </p:ext>
            </p:extLst>
          </p:nvPr>
        </p:nvGraphicFramePr>
        <p:xfrm>
          <a:off x="244410" y="0"/>
          <a:ext cx="11947590" cy="622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279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410C1B-40D9-D263-84BC-8491BD3F3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5F882-A527-D26D-AE6B-087A867427A1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D254AFE-8787-AC9A-B2C9-55160B6F89EC}"/>
              </a:ext>
            </a:extLst>
          </p:cNvPr>
          <p:cNvGraphicFramePr>
            <a:graphicFrameLocks/>
          </p:cNvGraphicFramePr>
          <p:nvPr/>
        </p:nvGraphicFramePr>
        <p:xfrm>
          <a:off x="235670" y="0"/>
          <a:ext cx="11956330" cy="624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85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526601"/>
              </p:ext>
            </p:extLst>
          </p:nvPr>
        </p:nvGraphicFramePr>
        <p:xfrm>
          <a:off x="237434" y="0"/>
          <a:ext cx="11954566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5D3DA8F-BDCB-930E-48EB-F7892C8F8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0D9F1A-ECB7-E86D-B51E-161A87AFF2AD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F6E58BE-83FB-E5A3-98DB-E3201E2E542E}"/>
              </a:ext>
            </a:extLst>
          </p:cNvPr>
          <p:cNvGraphicFramePr>
            <a:graphicFrameLocks/>
          </p:cNvGraphicFramePr>
          <p:nvPr/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807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2061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6875</TotalTime>
  <Words>1198</Words>
  <Application>Microsoft Office PowerPoint</Application>
  <PresentationFormat>Widescreen</PresentationFormat>
  <Paragraphs>207</Paragraphs>
  <Slides>26</Slides>
  <Notes>8</Notes>
  <HiddenSlides>20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10/7-14/2025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42</cp:revision>
  <dcterms:created xsi:type="dcterms:W3CDTF">2011-03-02T18:37:40Z</dcterms:created>
  <dcterms:modified xsi:type="dcterms:W3CDTF">2025-10-14T16:05:49Z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