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99"/>
    <p:restoredTop sz="94694"/>
  </p:normalViewPr>
  <p:slideViewPr>
    <p:cSldViewPr snapToGrid="0">
      <p:cViewPr varScale="1">
        <p:scale>
          <a:sx n="97" d="100"/>
          <a:sy n="97" d="100"/>
        </p:scale>
        <p:origin x="2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dops.bnl.gov/AGS/Accel/Maintenance/Requests/Schedule_raccess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10/14/2025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BA6D2D-32C4-6777-68AF-79D253A12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Next scheduled maintenance October 29</a:t>
            </a:r>
            <a:r>
              <a:rPr lang="en-US" sz="8000" kern="1200" baseline="30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</a:t>
            </a:r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B0BC0-B05D-28F4-1527-83037AD5B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228" y="4306958"/>
            <a:ext cx="8578699" cy="217004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36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Use the </a:t>
            </a:r>
            <a:r>
              <a:rPr lang="en-US" sz="3600" kern="1200" dirty="0">
                <a:solidFill>
                  <a:srgbClr val="FFFFFF"/>
                </a:solidFill>
                <a:latin typeface="+mn-lt"/>
                <a:ea typeface="+mn-ea"/>
                <a:cs typeface="+mn-cs"/>
                <a:hlinkClick r:id="rId2"/>
              </a:rPr>
              <a:t>Ring Access Request</a:t>
            </a:r>
            <a:r>
              <a:rPr lang="en-US" sz="36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list to be notified if there is access opportunities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79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63BD57-7EAE-B511-427B-96D58B83AE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4" y="643466"/>
            <a:ext cx="1087037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150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1216</TotalTime>
  <Words>27</Words>
  <Application>Microsoft Macintosh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Next scheduled maintenance October 29th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48</cp:revision>
  <dcterms:created xsi:type="dcterms:W3CDTF">2024-04-16T14:21:02Z</dcterms:created>
  <dcterms:modified xsi:type="dcterms:W3CDTF">2025-10-14T17:09:45Z</dcterms:modified>
</cp:coreProperties>
</file>