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6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54604" y="1003669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Oct. 15,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A060D8A-202D-5F4B-7A58-A6758D268F7E}"/>
              </a:ext>
            </a:extLst>
          </p:cNvPr>
          <p:cNvSpPr txBox="1"/>
          <p:nvPr/>
        </p:nvSpPr>
        <p:spPr>
          <a:xfrm>
            <a:off x="2599662" y="3279447"/>
            <a:ext cx="83273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23-02: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IR8 tuning with crossing angle and short vertex </a:t>
            </a:r>
          </a:p>
          <a:p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800" b="1" dirty="0"/>
              <a:t>X. Gu, G. Robert-Demolaize, Y. Hao, William Fung, Brendan, MCR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49E179-7C3E-2A41-7310-1F10AB2392C8}"/>
              </a:ext>
            </a:extLst>
          </p:cNvPr>
          <p:cNvSpPr txBox="1"/>
          <p:nvPr/>
        </p:nvSpPr>
        <p:spPr>
          <a:xfrm>
            <a:off x="10708366" y="10029821"/>
            <a:ext cx="23781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Ramp</a:t>
            </a:r>
          </a:p>
          <a:p>
            <a:endParaRPr lang="en-US" sz="3200" b="1" dirty="0"/>
          </a:p>
          <a:p>
            <a:endParaRPr lang="en-US" sz="3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4CF80B-B6DA-4726-E41F-526E22E43022}"/>
              </a:ext>
            </a:extLst>
          </p:cNvPr>
          <p:cNvCxnSpPr/>
          <p:nvPr/>
        </p:nvCxnSpPr>
        <p:spPr>
          <a:xfrm>
            <a:off x="1702232" y="5420590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1A08AC5-871A-F09D-1F0B-0DDE3C5B41DA}"/>
              </a:ext>
            </a:extLst>
          </p:cNvPr>
          <p:cNvSpPr txBox="1"/>
          <p:nvPr/>
        </p:nvSpPr>
        <p:spPr>
          <a:xfrm>
            <a:off x="2061509" y="6270915"/>
            <a:ext cx="80689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25-08: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Sextuple settings to reduce vertical emittance growth with flat beam collision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Derong, Brendan, Yun, Yi-Kai, ( Kevin, Travis on call ), MCR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AC8FE-689C-B38C-C4B2-7A907FBCF615}"/>
              </a:ext>
            </a:extLst>
          </p:cNvPr>
          <p:cNvSpPr txBox="1"/>
          <p:nvPr/>
        </p:nvSpPr>
        <p:spPr>
          <a:xfrm>
            <a:off x="208265" y="9011894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15pm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BBEFE-BE42-C77F-FBA1-8A0E4177398F}"/>
              </a:ext>
            </a:extLst>
          </p:cNvPr>
          <p:cNvSpPr txBox="1"/>
          <p:nvPr/>
        </p:nvSpPr>
        <p:spPr>
          <a:xfrm>
            <a:off x="10732373" y="2633994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endParaRPr lang="en-US" sz="32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6CD9FA-D65C-ADE0-D1BF-35BCFD16A0E7}"/>
              </a:ext>
            </a:extLst>
          </p:cNvPr>
          <p:cNvSpPr txBox="1"/>
          <p:nvPr/>
        </p:nvSpPr>
        <p:spPr>
          <a:xfrm>
            <a:off x="2107261" y="10539237"/>
            <a:ext cx="83881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25-09: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Transition jump with less jump quads</a:t>
            </a: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b="1" dirty="0"/>
              <a:t> Henry, Steve, Guillaume, Angelika, (Brendan on call), MCR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0E4146-BB1A-0634-1DF9-292910008B85}"/>
              </a:ext>
            </a:extLst>
          </p:cNvPr>
          <p:cNvCxnSpPr/>
          <p:nvPr/>
        </p:nvCxnSpPr>
        <p:spPr>
          <a:xfrm>
            <a:off x="1676400" y="9379445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FF78471-ED5D-4893-213C-4EBB0B8AD3F3}"/>
              </a:ext>
            </a:extLst>
          </p:cNvPr>
          <p:cNvSpPr txBox="1"/>
          <p:nvPr/>
        </p:nvSpPr>
        <p:spPr>
          <a:xfrm>
            <a:off x="10822619" y="6012097"/>
            <a:ext cx="23781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1C18AA-8E08-18CF-081A-35C3328111DE}"/>
              </a:ext>
            </a:extLst>
          </p:cNvPr>
          <p:cNvSpPr txBox="1"/>
          <p:nvPr/>
        </p:nvSpPr>
        <p:spPr>
          <a:xfrm>
            <a:off x="114854" y="516217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10am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107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114</cp:revision>
  <dcterms:created xsi:type="dcterms:W3CDTF">2021-04-19T19:33:17Z</dcterms:created>
  <dcterms:modified xsi:type="dcterms:W3CDTF">2025-10-14T14:41:14Z</dcterms:modified>
</cp:coreProperties>
</file>