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 21,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Running  well</a:t>
            </a:r>
          </a:p>
          <a:p>
            <a:pPr marL="0" indent="0">
              <a:buNone/>
            </a:pPr>
            <a:r>
              <a:rPr lang="en-US" b="1" dirty="0"/>
              <a:t>MP6 – external users </a:t>
            </a:r>
          </a:p>
          <a:p>
            <a:r>
              <a:rPr lang="en-US" dirty="0"/>
              <a:t>Conditioning </a:t>
            </a:r>
          </a:p>
          <a:p>
            <a:r>
              <a:rPr lang="en-US" dirty="0"/>
              <a:t>Investigating gridded lens</a:t>
            </a:r>
          </a:p>
          <a:p>
            <a:r>
              <a:rPr lang="en-US" dirty="0"/>
              <a:t>Wiil be ready for external user by end of the week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fontScale="92500" lnSpcReduction="20000"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Smooth operation for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Providing all the ions to setup GCR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RF of RFQ is degrading , need to replace caps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LION target chamber turbo was replaced on last Thursday. </a:t>
            </a:r>
          </a:p>
          <a:p>
            <a:pPr marL="0" indent="0"/>
            <a:endParaRPr lang="en-US" sz="1900" dirty="0"/>
          </a:p>
          <a:p>
            <a:pPr marL="0" lvl="0" indent="0"/>
            <a:r>
              <a:rPr lang="en-US" sz="1900" dirty="0"/>
              <a:t> </a:t>
            </a:r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29648" y="3652345"/>
            <a:ext cx="21043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baseline="30000" dirty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baseline="30000" dirty="0"/>
              <a:t>+ </a:t>
            </a:r>
            <a:r>
              <a:rPr lang="en-US" dirty="0"/>
              <a:t>He</a:t>
            </a:r>
            <a:r>
              <a:rPr lang="en-US" baseline="30000" dirty="0"/>
              <a:t>+ 2 </a:t>
            </a:r>
            <a:r>
              <a:rPr lang="en-US" dirty="0"/>
              <a:t>C</a:t>
            </a:r>
            <a:r>
              <a:rPr lang="en-US" baseline="30000" dirty="0"/>
              <a:t>+5  </a:t>
            </a:r>
            <a:r>
              <a:rPr lang="en-US" dirty="0"/>
              <a:t>O</a:t>
            </a:r>
            <a:r>
              <a:rPr lang="en-US" baseline="30000" dirty="0"/>
              <a:t>+7 </a:t>
            </a:r>
            <a:r>
              <a:rPr lang="en-US" dirty="0"/>
              <a:t>Si</a:t>
            </a:r>
            <a:r>
              <a:rPr lang="en-US" baseline="30000" dirty="0"/>
              <a:t>+11 ,</a:t>
            </a:r>
            <a:r>
              <a:rPr lang="en-US" dirty="0"/>
              <a:t>Ti</a:t>
            </a:r>
            <a:r>
              <a:rPr lang="en-US" baseline="30000" dirty="0"/>
              <a:t>+17 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,</a:t>
            </a:r>
            <a:r>
              <a:rPr lang="en-US" baseline="30000" dirty="0"/>
              <a:t> </a:t>
            </a:r>
            <a:r>
              <a:rPr lang="en-US" dirty="0"/>
              <a:t>Nb</a:t>
            </a:r>
            <a:r>
              <a:rPr lang="en-US" baseline="30000" dirty="0"/>
              <a:t>+23  </a:t>
            </a:r>
            <a:r>
              <a:rPr lang="en-US" dirty="0"/>
              <a:t>Ag</a:t>
            </a:r>
            <a:r>
              <a:rPr lang="en-US" baseline="30000" dirty="0"/>
              <a:t>+29  </a:t>
            </a:r>
            <a:r>
              <a:rPr lang="en-US" dirty="0"/>
              <a:t>Tb</a:t>
            </a:r>
            <a:r>
              <a:rPr lang="en-US" baseline="30000" dirty="0"/>
              <a:t>+35 </a:t>
            </a:r>
            <a:endParaRPr lang="en-US" dirty="0"/>
          </a:p>
          <a:p>
            <a:r>
              <a:rPr lang="en-US" dirty="0"/>
              <a:t>Ta</a:t>
            </a:r>
            <a:r>
              <a:rPr lang="en-US" baseline="30000" dirty="0"/>
              <a:t>+38</a:t>
            </a:r>
            <a:r>
              <a:rPr lang="en-US" dirty="0"/>
              <a:t>, Bi</a:t>
            </a:r>
            <a:r>
              <a:rPr lang="en-US" baseline="30000" dirty="0"/>
              <a:t>+43 </a:t>
            </a:r>
            <a:r>
              <a:rPr lang="en-US" dirty="0"/>
              <a:t>,Au</a:t>
            </a:r>
            <a:r>
              <a:rPr lang="en-US" baseline="30000" dirty="0"/>
              <a:t>+43</a:t>
            </a:r>
          </a:p>
          <a:p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0BBE52-B12B-4FC1-CA62-6E1CD2760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876" y="3010198"/>
            <a:ext cx="6222124" cy="38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008993" y="1860331"/>
            <a:ext cx="77063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Linac will be ready for  PP beam by 2</a:t>
            </a:r>
            <a:r>
              <a:rPr lang="en-US" baseline="30000" dirty="0"/>
              <a:t>nd</a:t>
            </a:r>
            <a:r>
              <a:rPr lang="en-US" dirty="0"/>
              <a:t> week of 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BLIP requesting beam on  12/29/2025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OPPIS, conditioning &lt; ~ 500 </a:t>
            </a:r>
            <a:r>
              <a:rPr lang="en-US" dirty="0" err="1"/>
              <a:t>uA</a:t>
            </a:r>
            <a:r>
              <a:rPr lang="en-US" dirty="0"/>
              <a:t> at FC4 ( before RFQ)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RF conditioning  started , Mod 8 50 kV PS need fuse  replacement </a:t>
            </a:r>
          </a:p>
        </p:txBody>
      </p:sp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268671</TotalTime>
  <Words>199</Words>
  <Application>Microsoft Macintosh PowerPoint</Application>
  <PresentationFormat>On-screen Show (4:3)</PresentationFormat>
  <Paragraphs>43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664</cp:revision>
  <dcterms:created xsi:type="dcterms:W3CDTF">2021-06-08T16:06:04Z</dcterms:created>
  <dcterms:modified xsi:type="dcterms:W3CDTF">2025-10-21T15:52:01Z</dcterms:modified>
  <cp:category/>
</cp:coreProperties>
</file>