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97" r:id="rId3"/>
    <p:sldId id="298" r:id="rId4"/>
    <p:sldId id="296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4124"/>
    <a:srgbClr val="8D3A21"/>
    <a:srgbClr val="C4523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27" autoAdjust="0"/>
    <p:restoredTop sz="99828" autoAdjust="0"/>
  </p:normalViewPr>
  <p:slideViewPr>
    <p:cSldViewPr>
      <p:cViewPr varScale="1">
        <p:scale>
          <a:sx n="127" d="100"/>
          <a:sy n="127" d="100"/>
        </p:scale>
        <p:origin x="54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D6B682-A5B7-B248-9F0D-1F6D8854EA3F}" type="datetimeFigureOut">
              <a:rPr lang="en-US" smtClean="0"/>
              <a:pPr/>
              <a:t>10/21/25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531D88-98DC-5C44-BD63-144D9895F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545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7EACF7F-8BFE-47CE-ABA5-E463E26FB9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968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ＭＳ Ｐゴシック" pitchFamily="66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66" charset="0"/>
        <a:ea typeface="ＭＳ Ｐゴシック" pitchFamily="66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83C5E-6665-40E4-986F-27FB435A68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930C292-B77C-4A67-9228-7A758F4C0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C659C8-E60F-41EF-9976-278F4A2709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A7EB4C4-EF69-4138-9C75-D09258C8C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fld id="{27981802-38F2-4084-ACD4-79671C98A6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8CD4AB4-1CE7-4B35-A3A4-BAB220F494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0B33D64F-694B-4260-BB94-C177444BB2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ED8647E-2285-4A14-9844-8CCA69F8F5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F71F85-2F28-46A3-BCA3-9D13339D5B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EA9B33-9FAA-4C31-A004-A21F8121A3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47E4E11-15CB-406C-97C1-660A6D8FFB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FF0F05-5EBD-412C-88FD-3480C0C1B6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CDF7410-F622-4DF5-A959-95A2C20F42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21 October 2025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61E32E0-C8F3-4194-8335-A1A6B323F0B5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NSRL_headlogo"/>
          <p:cNvPicPr>
            <a:picLocks noChangeAspect="1" noChangeArrowheads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62400" cy="515938"/>
          </a:xfrm>
          <a:prstGeom prst="rect">
            <a:avLst/>
          </a:prstGeom>
          <a:noFill/>
        </p:spPr>
      </p:pic>
      <p:pic>
        <p:nvPicPr>
          <p:cNvPr id="1032" name="Picture 8" descr="NSRL_bnllogo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00" y="0"/>
            <a:ext cx="1524000" cy="523875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3810000" y="0"/>
            <a:ext cx="3886200" cy="533400"/>
          </a:xfrm>
          <a:prstGeom prst="rect">
            <a:avLst/>
          </a:prstGeom>
          <a:solidFill>
            <a:srgbClr val="A34124"/>
          </a:solidFill>
          <a:ln w="381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C45230"/>
              </a:solidFill>
            </a:endParaRPr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0" y="533400"/>
            <a:ext cx="9144000" cy="76200"/>
          </a:xfrm>
          <a:prstGeom prst="rect">
            <a:avLst/>
          </a:prstGeom>
          <a:solidFill>
            <a:srgbClr val="C4523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0" y="533400"/>
            <a:ext cx="91440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0" y="533400"/>
            <a:ext cx="9144000" cy="152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6" charset="0"/>
          <a:ea typeface="ＭＳ Ｐゴシック" pitchFamily="66" charset="-128"/>
          <a:cs typeface="ＭＳ Ｐゴシック" pitchFamily="66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692696"/>
            <a:ext cx="8208912" cy="1133872"/>
          </a:xfrm>
        </p:spPr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NSRL Time Meeting Report</a:t>
            </a:r>
            <a:endParaRPr lang="en-US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5445224"/>
            <a:ext cx="6400800" cy="1224136"/>
          </a:xfrm>
        </p:spPr>
        <p:txBody>
          <a:bodyPr/>
          <a:lstStyle/>
          <a:p>
            <a:endParaRPr lang="en-US" sz="1800" dirty="0">
              <a:solidFill>
                <a:schemeClr val="bg2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21 October 2025</a:t>
            </a:r>
          </a:p>
          <a:p>
            <a:r>
              <a:rPr lang="en-US" sz="1800" dirty="0">
                <a:solidFill>
                  <a:schemeClr val="bg2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Michael Sivertz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DFB059-127E-E969-3BA4-D4C817937B9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2597"/>
          <a:stretch/>
        </p:blipFill>
        <p:spPr>
          <a:xfrm>
            <a:off x="717848" y="1005840"/>
            <a:ext cx="7772400" cy="436345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this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782F20-DB3B-838F-5112-2FF355E3F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 October 2025</a:t>
            </a:r>
            <a:endParaRPr lang="en-US" dirty="0"/>
          </a:p>
        </p:txBody>
      </p:sp>
      <p:pic>
        <p:nvPicPr>
          <p:cNvPr id="5" name="Picture 4" descr="Timeline&#10;&#10;AI-generated content may be incorrect.">
            <a:extLst>
              <a:ext uri="{FF2B5EF4-FFF2-40B4-BE49-F238E27FC236}">
                <a16:creationId xmlns:a16="http://schemas.microsoft.com/office/drawing/2014/main" id="{81EF7F6B-CDE2-8627-3E2E-A17223F920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642433"/>
            <a:ext cx="7772400" cy="4598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31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87DCA8-1807-8DA0-0CEF-EFE72C78E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AC7E9-47F2-6720-A2A8-85871FC18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Schedule for next week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D008FF-E045-0769-5C20-8D1F919F9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 October 2025</a:t>
            </a:r>
            <a:endParaRPr lang="en-US" dirty="0"/>
          </a:p>
        </p:txBody>
      </p:sp>
      <p:pic>
        <p:nvPicPr>
          <p:cNvPr id="4" name="Picture 3" descr="Timeline&#10;&#10;AI-generated content may be incorrect.">
            <a:extLst>
              <a:ext uri="{FF2B5EF4-FFF2-40B4-BE49-F238E27FC236}">
                <a16:creationId xmlns:a16="http://schemas.microsoft.com/office/drawing/2014/main" id="{5F33556F-44B8-D58F-3623-62C26082E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484784"/>
            <a:ext cx="7772400" cy="4627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5066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45230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Future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44824"/>
            <a:ext cx="8062664" cy="4507159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NSRL has developed the 5-ion GCR Sim and the 33-beam GCR Simulation for next week.  The 5-ion Simplified GCR Sim is running right now.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We measured the Helium contamination in the H2+ beam again, and this time we got 0.2% Helium2+.  Last week we got 10%, so a puzzle remains.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Automated tape sequence for changing ion species for the </a:t>
            </a:r>
            <a:r>
              <a:rPr lang="en-US" sz="1800" dirty="0" err="1"/>
              <a:t>GCRSim</a:t>
            </a:r>
            <a:r>
              <a:rPr lang="en-US" sz="1800" dirty="0"/>
              <a:t> has been working very well.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Electronics testing in November and December is in jeopardy due to government shutdown.  The lab is unable to accept funds, even though we have them in hand.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21 October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2248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66" charset="0"/>
            <a:ea typeface="ＭＳ Ｐゴシック" pitchFamily="66" charset="-128"/>
            <a:cs typeface="ＭＳ Ｐゴシック" pitchFamily="6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29634</TotalTime>
  <Words>133</Words>
  <Application>Microsoft Macintosh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Blank Presentation</vt:lpstr>
      <vt:lpstr>NSRL Time Meeting Report</vt:lpstr>
      <vt:lpstr>Schedule for this week</vt:lpstr>
      <vt:lpstr>Schedule for next week</vt:lpstr>
      <vt:lpstr>Future Schedule</vt:lpstr>
    </vt:vector>
  </TitlesOfParts>
  <Company>Mike Sivertz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NSRL Detector Systems</dc:title>
  <dc:creator>Mike Sivertz</dc:creator>
  <cp:lastModifiedBy>Sivertz, Michael</cp:lastModifiedBy>
  <cp:revision>227</cp:revision>
  <cp:lastPrinted>2014-07-18T19:14:13Z</cp:lastPrinted>
  <dcterms:created xsi:type="dcterms:W3CDTF">2010-12-02T21:18:56Z</dcterms:created>
  <dcterms:modified xsi:type="dcterms:W3CDTF">2025-10-21T17:22:07Z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-305293515</vt:i4>
  </property>
  <property fmtid="{D5CDD505-2E9C-101B-9397-08002B2CF9AE}" pid="3" name="_EmailSubject">
    <vt:lpwstr>file</vt:lpwstr>
  </property>
  <property fmtid="{D5CDD505-2E9C-101B-9397-08002B2CF9AE}" pid="4" name="_AuthorEmail">
    <vt:lpwstr>sivertz@bnl.gov</vt:lpwstr>
  </property>
  <property fmtid="{D5CDD505-2E9C-101B-9397-08002B2CF9AE}" pid="5" name="_AuthorEmailDisplayName">
    <vt:lpwstr>Sivertz, Michael</vt:lpwstr>
  </property>
</Properties>
</file>