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93D62-446F-B694-88C6-6E0EC1C39A57}" v="14" dt="2025-10-21T15:53:12.704"/>
    <p1510:client id="{8243A145-1229-4B6A-8FF0-A19F35150325}" v="131" dt="2025-10-21T15:35:20.006"/>
    <p1510:client id="{93198045-6AC2-C6DE-F2DE-DEB532878582}" v="9" dt="2025-10-21T13:26:06.794"/>
    <p1510:client id="{A7D3A222-3581-7DEA-B96B-63AFE4933213}" v="118" dt="2025-10-21T15:33:25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19" y="1856503"/>
            <a:ext cx="10708809" cy="314499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dirty="0"/>
              <a:t>RRPL - </a:t>
            </a:r>
            <a:r>
              <a:rPr lang="en-US" altLang="en-US" sz="2400" dirty="0"/>
              <a:t>Week of </a:t>
            </a:r>
            <a:r>
              <a:rPr lang="en-US" altLang="en-US" dirty="0"/>
              <a:t>10/20:</a:t>
            </a:r>
            <a:endParaRPr lang="en-US" altLang="en-US" sz="2400" dirty="0">
              <a:cs typeface="Arial"/>
            </a:endParaRPr>
          </a:p>
          <a:p>
            <a:pPr marL="1200150" lvl="1" indent="-342900">
              <a:buFont typeface="Wingdings" panose="02020603050405020304" pitchFamily="18" charset="0"/>
              <a:buChar char="§"/>
              <a:defRPr/>
            </a:pPr>
            <a:r>
              <a:rPr lang="en-US" sz="2200" dirty="0">
                <a:ea typeface="ＭＳ Ｐゴシック"/>
              </a:rPr>
              <a:t>Production</a:t>
            </a:r>
            <a:r>
              <a:rPr lang="en-US" sz="2400" dirty="0">
                <a:ea typeface="ＭＳ Ｐゴシック"/>
              </a:rPr>
              <a:t> </a:t>
            </a:r>
            <a:r>
              <a:rPr lang="en-US" sz="2400" dirty="0">
                <a:ea typeface="ＭＳ Ｐゴシック"/>
                <a:cs typeface="Arial"/>
              </a:rPr>
              <a:t>a</a:t>
            </a:r>
            <a:r>
              <a:rPr lang="en-US" dirty="0">
                <a:ea typeface="ＭＳ Ｐゴシック"/>
                <a:cs typeface="Arial"/>
              </a:rPr>
              <a:t>ctivities</a:t>
            </a:r>
            <a:r>
              <a:rPr lang="en-US" sz="2000" dirty="0">
                <a:ea typeface="ＭＳ Ｐゴシック"/>
                <a:cs typeface="Arial"/>
              </a:rPr>
              <a:t> </a:t>
            </a:r>
            <a:r>
              <a:rPr lang="en-US" dirty="0">
                <a:ea typeface="ＭＳ Ｐゴシック"/>
                <a:cs typeface="Arial"/>
              </a:rPr>
              <a:t>demonstrations</a:t>
            </a:r>
            <a:r>
              <a:rPr lang="en-US" sz="2000" dirty="0">
                <a:ea typeface="ＭＳ Ｐゴシック"/>
                <a:cs typeface="Arial"/>
              </a:rPr>
              <a:t> for CCR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dirty="0"/>
              <a:t>Coming weeks: </a:t>
            </a:r>
            <a:endParaRPr lang="en-US" altLang="en-US" sz="2400" dirty="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Be-7 processing in TPL</a:t>
            </a:r>
          </a:p>
          <a:p>
            <a:pPr marL="1257300" lvl="2" indent="0">
              <a:buNone/>
              <a:defRPr/>
            </a:pPr>
            <a:endParaRPr lang="en-US" sz="2000">
              <a:ea typeface="ＭＳ Ｐゴシック"/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sz="2200" dirty="0">
                <a:ea typeface="ＭＳ Ｐゴシック"/>
                <a:cs typeface="Arial"/>
              </a:rPr>
              <a:t>F&amp;O:</a:t>
            </a:r>
          </a:p>
          <a:p>
            <a:pPr marL="1543050" lvl="3" indent="-342900">
              <a:buFont typeface="Wingdings"/>
              <a:buChar char="§"/>
              <a:defRPr/>
            </a:pPr>
            <a:r>
              <a:rPr lang="en-US" sz="2200" dirty="0">
                <a:ea typeface="ＭＳ Ｐゴシック"/>
                <a:cs typeface="Arial"/>
              </a:rPr>
              <a:t>Generator Test, Generator Maintenance, Fuel tank Inspection  </a:t>
            </a:r>
          </a:p>
          <a:p>
            <a:pPr marL="1543050" lvl="3" indent="-342900">
              <a:buFont typeface="Wingdings"/>
              <a:buChar char="§"/>
              <a:defRPr/>
            </a:pPr>
            <a:r>
              <a:rPr lang="en-US" sz="2200" dirty="0">
                <a:ea typeface="ＭＳ Ｐゴシック"/>
                <a:cs typeface="Arial"/>
              </a:rPr>
              <a:t>Exhaust Fan Maintenance EF1, EF2, FE7 &amp; EF8 </a:t>
            </a:r>
          </a:p>
          <a:p>
            <a:pPr marL="1543050" lvl="3" indent="-342900">
              <a:buFont typeface="Wingdings"/>
              <a:buChar char="§"/>
              <a:defRPr/>
            </a:pPr>
            <a:r>
              <a:rPr lang="en-US" sz="2200" dirty="0">
                <a:ea typeface="ＭＳ Ｐゴシック"/>
                <a:cs typeface="Arial"/>
              </a:rPr>
              <a:t>AC1 &amp; AC2 Winterization PM </a:t>
            </a: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 dirty="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 dirty="0"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Rad monitors not communicating with C-AD Main Control room  - still on-going</a:t>
            </a:r>
          </a:p>
          <a:p>
            <a:pPr lvl="3"/>
            <a:r>
              <a:rPr lang="en-US" dirty="0" err="1">
                <a:latin typeface="Arial"/>
                <a:ea typeface="ＭＳ Ｐゴシック"/>
                <a:cs typeface="Arial"/>
              </a:rPr>
              <a:t>dP</a:t>
            </a:r>
            <a:r>
              <a:rPr lang="en-US" dirty="0">
                <a:latin typeface="Arial"/>
                <a:ea typeface="ＭＳ Ｐゴシック"/>
                <a:cs typeface="Arial"/>
              </a:rPr>
              <a:t> indication on target water filter not reading correctly. SME from water group discussed purchasing new calibrated gauges and calibrating transducer – still on-going</a:t>
            </a: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Preventive manipulator maintenance - on-going</a:t>
            </a:r>
            <a:endParaRPr lang="en-US" dirty="0"/>
          </a:p>
          <a:p>
            <a:pPr marL="1200150" lvl="3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 dirty="0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 dirty="0">
              <a:cs typeface="Arial"/>
            </a:endParaRPr>
          </a:p>
          <a:p>
            <a:pPr lvl="1"/>
            <a:endParaRPr lang="en-US" sz="1800" dirty="0">
              <a:cs typeface="Arial"/>
            </a:endParaRPr>
          </a:p>
          <a:p>
            <a:pPr marL="342900" lvl="1" indent="0">
              <a:buNone/>
            </a:pPr>
            <a:endParaRPr lang="en-US" sz="1800" dirty="0">
              <a:cs typeface="Arial"/>
            </a:endParaRPr>
          </a:p>
          <a:p>
            <a:pPr marL="342900" lvl="1" indent="0">
              <a:buNone/>
            </a:pPr>
            <a:endParaRPr lang="en-US" altLang="en-US" sz="1800" dirty="0">
              <a:cs typeface="Arial"/>
            </a:endParaRPr>
          </a:p>
          <a:p>
            <a:pPr marL="342900" lvl="1" indent="0">
              <a:buNone/>
            </a:pPr>
            <a:endParaRPr lang="en-US" sz="1800" dirty="0">
              <a:cs typeface="Arial"/>
            </a:endParaRPr>
          </a:p>
          <a:p>
            <a:pPr lvl="1"/>
            <a:endParaRPr lang="en-US" alt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42425" cy="318417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 dirty="0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: Commissioning has restarted. </a:t>
            </a:r>
          </a:p>
          <a:p>
            <a:pPr marL="0" lvl="1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USI for </a:t>
            </a:r>
            <a:r>
              <a:rPr lang="en-US" sz="2000" u="sng" dirty="0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’ – LESHC meeting took place 10/9, </a:t>
            </a:r>
            <a:r>
              <a:rPr lang="en-US" sz="2000" b="1" dirty="0">
                <a:solidFill>
                  <a:srgbClr val="000000"/>
                </a:solidFill>
                <a:ea typeface="+mn-lt"/>
                <a:cs typeface="+mn-lt"/>
              </a:rPr>
              <a:t>1 week to review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 (in progress)</a:t>
            </a:r>
            <a:endParaRPr lang="en-US" sz="2000" b="1" dirty="0"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dirty="0" err="1">
                <a:solidFill>
                  <a:srgbClr val="000000"/>
                </a:solidFill>
                <a:ea typeface="MS PGothic"/>
                <a:cs typeface="Arial"/>
              </a:rPr>
              <a:t>Cobot</a:t>
            </a: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 (robotic arm for target movement) testing paused, will resume when access to vault is available.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 (in progress)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51ae030c-e7ff-4e68-b2a4-530e777983b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3bfd71d5-c7ac-4dca-b865-a609d1eb4074"/>
    <ds:schemaRef ds:uri="c570ff57-61dc-4c9c-9f29-01323a33c2e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TotalTime>21</TotalTime>
  <Words>251</Words>
  <Application>Microsoft Office PowerPoint</Application>
  <PresentationFormat>Widescreen</PresentationFormat>
  <Paragraphs>47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lastModifiedBy>Medvedev, Dmitri</cp:lastModifiedBy>
  <cp:revision>8</cp:revision>
  <cp:lastPrinted>2021-10-01T18:13:14Z</cp:lastPrinted>
  <dcterms:created xsi:type="dcterms:W3CDTF">2021-09-27T21:23:39Z</dcterms:created>
  <dcterms:modified xsi:type="dcterms:W3CDTF">2025-10-21T19:56:26Z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