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ppt/charts/chart16.xml" ContentType="application/vnd.openxmlformats-officedocument.drawingml.chart+xml"/>
  <Override PartName="/ppt/drawings/drawing7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7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1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2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8.xml" ContentType="application/vnd.openxmlformats-officedocument.drawingml.chartshape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31"/>
  </p:notesMasterIdLst>
  <p:sldIdLst>
    <p:sldId id="374" r:id="rId5"/>
    <p:sldId id="371" r:id="rId6"/>
    <p:sldId id="372" r:id="rId7"/>
    <p:sldId id="364" r:id="rId8"/>
    <p:sldId id="366" r:id="rId9"/>
    <p:sldId id="362" r:id="rId10"/>
    <p:sldId id="360" r:id="rId11"/>
    <p:sldId id="356" r:id="rId12"/>
    <p:sldId id="357" r:id="rId13"/>
    <p:sldId id="361" r:id="rId14"/>
    <p:sldId id="363" r:id="rId15"/>
    <p:sldId id="365" r:id="rId16"/>
    <p:sldId id="367" r:id="rId17"/>
    <p:sldId id="370" r:id="rId18"/>
    <p:sldId id="373" r:id="rId19"/>
    <p:sldId id="375" r:id="rId20"/>
    <p:sldId id="318" r:id="rId21"/>
    <p:sldId id="345" r:id="rId22"/>
    <p:sldId id="339" r:id="rId23"/>
    <p:sldId id="306" r:id="rId24"/>
    <p:sldId id="355" r:id="rId25"/>
    <p:sldId id="358" r:id="rId26"/>
    <p:sldId id="359" r:id="rId27"/>
    <p:sldId id="354" r:id="rId28"/>
    <p:sldId id="369" r:id="rId29"/>
    <p:sldId id="304" r:id="rId30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9B2111-9CC7-4464-84BD-A215D40EFCD3}" v="125" dt="2025-10-21T15:39:53.3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50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DF02E204-A254-4422-AD99-DCB2DD1C1BF4}"/>
    <pc:docChg chg="custSel modSld">
      <pc:chgData name="Marr, Gregory" userId="3561ba5d-ecd2-4074-b30a-c8c766e651bb" providerId="ADAL" clId="{DF02E204-A254-4422-AD99-DCB2DD1C1BF4}" dt="2025-10-21T17:01:59.944" v="1339" actId="20577"/>
      <pc:docMkLst>
        <pc:docMk/>
      </pc:docMkLst>
      <pc:sldChg chg="addSp delSp modSp mod">
        <pc:chgData name="Marr, Gregory" userId="3561ba5d-ecd2-4074-b30a-c8c766e651bb" providerId="ADAL" clId="{DF02E204-A254-4422-AD99-DCB2DD1C1BF4}" dt="2025-10-21T16:57:39.804" v="1327" actId="20577"/>
        <pc:sldMkLst>
          <pc:docMk/>
          <pc:sldMk cId="3919863926" sldId="306"/>
        </pc:sldMkLst>
        <pc:spChg chg="mod">
          <ac:chgData name="Marr, Gregory" userId="3561ba5d-ecd2-4074-b30a-c8c766e651bb" providerId="ADAL" clId="{DF02E204-A254-4422-AD99-DCB2DD1C1BF4}" dt="2025-10-21T16:57:39.804" v="1327" actId="20577"/>
          <ac:spMkLst>
            <pc:docMk/>
            <pc:sldMk cId="3919863926" sldId="306"/>
            <ac:spMk id="3" creationId="{CE05BAB3-93A9-4362-AA58-BF024EA3D008}"/>
          </ac:spMkLst>
        </pc:spChg>
        <pc:spChg chg="mod ord">
          <ac:chgData name="Marr, Gregory" userId="3561ba5d-ecd2-4074-b30a-c8c766e651bb" providerId="ADAL" clId="{DF02E204-A254-4422-AD99-DCB2DD1C1BF4}" dt="2025-10-21T15:55:48.521" v="196" actId="1076"/>
          <ac:spMkLst>
            <pc:docMk/>
            <pc:sldMk cId="3919863926" sldId="306"/>
            <ac:spMk id="9" creationId="{B6D0DCB6-EC12-4336-C905-F0E89681B8DE}"/>
          </ac:spMkLst>
        </pc:spChg>
        <pc:picChg chg="add mod">
          <ac:chgData name="Marr, Gregory" userId="3561ba5d-ecd2-4074-b30a-c8c766e651bb" providerId="ADAL" clId="{DF02E204-A254-4422-AD99-DCB2DD1C1BF4}" dt="2025-10-21T15:55:15.799" v="192" actId="1076"/>
          <ac:picMkLst>
            <pc:docMk/>
            <pc:sldMk cId="3919863926" sldId="306"/>
            <ac:picMk id="5" creationId="{D0171181-D671-FEE2-E81A-49C7749997AD}"/>
          </ac:picMkLst>
        </pc:picChg>
        <pc:picChg chg="del">
          <ac:chgData name="Marr, Gregory" userId="3561ba5d-ecd2-4074-b30a-c8c766e651bb" providerId="ADAL" clId="{DF02E204-A254-4422-AD99-DCB2DD1C1BF4}" dt="2025-10-21T15:55:02.200" v="191" actId="478"/>
          <ac:picMkLst>
            <pc:docMk/>
            <pc:sldMk cId="3919863926" sldId="306"/>
            <ac:picMk id="6" creationId="{DCC5E4CA-8464-19E7-6F62-F3682BB7364A}"/>
          </ac:picMkLst>
        </pc:picChg>
      </pc:sldChg>
      <pc:sldChg chg="addSp delSp modSp mod">
        <pc:chgData name="Marr, Gregory" userId="3561ba5d-ecd2-4074-b30a-c8c766e651bb" providerId="ADAL" clId="{DF02E204-A254-4422-AD99-DCB2DD1C1BF4}" dt="2025-10-21T17:01:59.944" v="1339" actId="20577"/>
        <pc:sldMkLst>
          <pc:docMk/>
          <pc:sldMk cId="1336046822" sldId="339"/>
        </pc:sldMkLst>
        <pc:spChg chg="mod">
          <ac:chgData name="Marr, Gregory" userId="3561ba5d-ecd2-4074-b30a-c8c766e651bb" providerId="ADAL" clId="{DF02E204-A254-4422-AD99-DCB2DD1C1BF4}" dt="2025-10-21T17:01:59.944" v="1339" actId="20577"/>
          <ac:spMkLst>
            <pc:docMk/>
            <pc:sldMk cId="1336046822" sldId="339"/>
            <ac:spMk id="10" creationId="{C77E873D-E72B-4BE0-99D3-3CB079EDDDF1}"/>
          </ac:spMkLst>
        </pc:spChg>
        <pc:picChg chg="add mod">
          <ac:chgData name="Marr, Gregory" userId="3561ba5d-ecd2-4074-b30a-c8c766e651bb" providerId="ADAL" clId="{DF02E204-A254-4422-AD99-DCB2DD1C1BF4}" dt="2025-10-21T15:33:47.928" v="128" actId="1038"/>
          <ac:picMkLst>
            <pc:docMk/>
            <pc:sldMk cId="1336046822" sldId="339"/>
            <ac:picMk id="4" creationId="{BA85EDAC-C334-A43B-2E2E-0F5F4DAFAE1E}"/>
          </ac:picMkLst>
        </pc:picChg>
        <pc:picChg chg="add mod ord">
          <ac:chgData name="Marr, Gregory" userId="3561ba5d-ecd2-4074-b30a-c8c766e651bb" providerId="ADAL" clId="{DF02E204-A254-4422-AD99-DCB2DD1C1BF4}" dt="2025-10-21T17:01:16.933" v="1332" actId="171"/>
          <ac:picMkLst>
            <pc:docMk/>
            <pc:sldMk cId="1336046822" sldId="339"/>
            <ac:picMk id="6" creationId="{D2520C20-0D0F-43C8-6F41-779B9FFC4517}"/>
          </ac:picMkLst>
        </pc:picChg>
        <pc:picChg chg="del">
          <ac:chgData name="Marr, Gregory" userId="3561ba5d-ecd2-4074-b30a-c8c766e651bb" providerId="ADAL" clId="{DF02E204-A254-4422-AD99-DCB2DD1C1BF4}" dt="2025-10-21T17:00:54.167" v="1328" actId="478"/>
          <ac:picMkLst>
            <pc:docMk/>
            <pc:sldMk cId="1336046822" sldId="339"/>
            <ac:picMk id="8" creationId="{BD132332-2149-D046-5D74-501D98B279F3}"/>
          </ac:picMkLst>
        </pc:picChg>
        <pc:picChg chg="del">
          <ac:chgData name="Marr, Gregory" userId="3561ba5d-ecd2-4074-b30a-c8c766e651bb" providerId="ADAL" clId="{DF02E204-A254-4422-AD99-DCB2DD1C1BF4}" dt="2025-10-21T15:33:38.678" v="88" actId="478"/>
          <ac:picMkLst>
            <pc:docMk/>
            <pc:sldMk cId="1336046822" sldId="339"/>
            <ac:picMk id="11" creationId="{EE7BC36C-D6F7-594E-2A18-8D59469FE3A8}"/>
          </ac:picMkLst>
        </pc:picChg>
      </pc:sldChg>
      <pc:sldChg chg="modSp mod">
        <pc:chgData name="Marr, Gregory" userId="3561ba5d-ecd2-4074-b30a-c8c766e651bb" providerId="ADAL" clId="{DF02E204-A254-4422-AD99-DCB2DD1C1BF4}" dt="2025-10-21T16:04:43.844" v="242" actId="20577"/>
        <pc:sldMkLst>
          <pc:docMk/>
          <pc:sldMk cId="1973591361" sldId="345"/>
        </pc:sldMkLst>
        <pc:spChg chg="mod">
          <ac:chgData name="Marr, Gregory" userId="3561ba5d-ecd2-4074-b30a-c8c766e651bb" providerId="ADAL" clId="{DF02E204-A254-4422-AD99-DCB2DD1C1BF4}" dt="2025-10-21T16:04:43.844" v="242" actId="20577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DF02E204-A254-4422-AD99-DCB2DD1C1BF4}" dt="2025-10-21T14:31:03.714" v="14" actId="20577"/>
          <ac:spMkLst>
            <pc:docMk/>
            <pc:sldMk cId="1973591361" sldId="345"/>
            <ac:spMk id="6" creationId="{BCD58E3F-F47B-442F-B8F8-75AE9391E2A8}"/>
          </ac:spMkLst>
        </pc:spChg>
        <pc:spChg chg="mod">
          <ac:chgData name="Marr, Gregory" userId="3561ba5d-ecd2-4074-b30a-c8c766e651bb" providerId="ADAL" clId="{DF02E204-A254-4422-AD99-DCB2DD1C1BF4}" dt="2025-10-21T14:31:33.752" v="20" actId="20577"/>
          <ac:spMkLst>
            <pc:docMk/>
            <pc:sldMk cId="1973591361" sldId="345"/>
            <ac:spMk id="7" creationId="{DDAD2342-837F-44BE-A9A7-5BCD33A79969}"/>
          </ac:spMkLst>
        </pc:spChg>
        <pc:graphicFrameChg chg="mod">
          <ac:chgData name="Marr, Gregory" userId="3561ba5d-ecd2-4074-b30a-c8c766e651bb" providerId="ADAL" clId="{DF02E204-A254-4422-AD99-DCB2DD1C1BF4}" dt="2025-10-21T14:32:06.334" v="24" actId="14100"/>
          <ac:graphicFrameMkLst>
            <pc:docMk/>
            <pc:sldMk cId="1973591361" sldId="345"/>
            <ac:graphicFrameMk id="4" creationId="{BEFAF220-6078-17A6-BEB0-09EB7B3FF104}"/>
          </ac:graphicFrameMkLst>
        </pc:graphicFrameChg>
      </pc:sldChg>
      <pc:sldChg chg="modSp mod">
        <pc:chgData name="Marr, Gregory" userId="3561ba5d-ecd2-4074-b30a-c8c766e651bb" providerId="ADAL" clId="{DF02E204-A254-4422-AD99-DCB2DD1C1BF4}" dt="2025-10-21T14:40:59.304" v="81"/>
        <pc:sldMkLst>
          <pc:docMk/>
          <pc:sldMk cId="3153405175" sldId="359"/>
        </pc:sldMkLst>
        <pc:graphicFrameChg chg="mod">
          <ac:chgData name="Marr, Gregory" userId="3561ba5d-ecd2-4074-b30a-c8c766e651bb" providerId="ADAL" clId="{DF02E204-A254-4422-AD99-DCB2DD1C1BF4}" dt="2025-10-21T14:40:59.304" v="81"/>
          <ac:graphicFrameMkLst>
            <pc:docMk/>
            <pc:sldMk cId="3153405175" sldId="359"/>
            <ac:graphicFrameMk id="5" creationId="{5813D40B-3237-4379-9D2A-62C720F549D6}"/>
          </ac:graphicFrameMkLst>
        </pc:graphicFrameChg>
      </pc:sldChg>
      <pc:sldChg chg="mod">
        <pc:chgData name="Marr, Gregory" userId="3561ba5d-ecd2-4074-b30a-c8c766e651bb" providerId="ADAL" clId="{DF02E204-A254-4422-AD99-DCB2DD1C1BF4}" dt="2025-10-21T14:41:45.211" v="83" actId="27918"/>
        <pc:sldMkLst>
          <pc:docMk/>
          <pc:sldMk cId="2477279107" sldId="369"/>
        </pc:sldMkLst>
      </pc:sldChg>
      <pc:sldChg chg="modSp mod">
        <pc:chgData name="Marr, Gregory" userId="3561ba5d-ecd2-4074-b30a-c8c766e651bb" providerId="ADAL" clId="{DF02E204-A254-4422-AD99-DCB2DD1C1BF4}" dt="2025-10-21T14:29:32.399" v="5" actId="255"/>
        <pc:sldMkLst>
          <pc:docMk/>
          <pc:sldMk cId="137869178" sldId="374"/>
        </pc:sldMkLst>
        <pc:graphicFrameChg chg="mod">
          <ac:chgData name="Marr, Gregory" userId="3561ba5d-ecd2-4074-b30a-c8c766e651bb" providerId="ADAL" clId="{DF02E204-A254-4422-AD99-DCB2DD1C1BF4}" dt="2025-10-21T14:29:32.399" v="5" actId="255"/>
          <ac:graphicFrameMkLst>
            <pc:docMk/>
            <pc:sldMk cId="137869178" sldId="374"/>
            <ac:graphicFrameMk id="5" creationId="{00000000-0008-0000-0000-000047AAD500}"/>
          </ac:graphicFrameMkLst>
        </pc:graphicFrameChg>
      </pc:sldChg>
      <pc:sldChg chg="addSp delSp modSp mod">
        <pc:chgData name="Marr, Gregory" userId="3561ba5d-ecd2-4074-b30a-c8c766e651bb" providerId="ADAL" clId="{DF02E204-A254-4422-AD99-DCB2DD1C1BF4}" dt="2025-10-21T15:39:53.316" v="177" actId="207"/>
        <pc:sldMkLst>
          <pc:docMk/>
          <pc:sldMk cId="2074862377" sldId="375"/>
        </pc:sldMkLst>
        <pc:graphicFrameChg chg="del">
          <ac:chgData name="Marr, Gregory" userId="3561ba5d-ecd2-4074-b30a-c8c766e651bb" providerId="ADAL" clId="{DF02E204-A254-4422-AD99-DCB2DD1C1BF4}" dt="2025-10-21T15:35:26.163" v="131" actId="478"/>
          <ac:graphicFrameMkLst>
            <pc:docMk/>
            <pc:sldMk cId="2074862377" sldId="375"/>
            <ac:graphicFrameMk id="2" creationId="{00000000-0008-0000-0000-000048AAD500}"/>
          </ac:graphicFrameMkLst>
        </pc:graphicFrameChg>
        <pc:graphicFrameChg chg="add mod">
          <ac:chgData name="Marr, Gregory" userId="3561ba5d-ecd2-4074-b30a-c8c766e651bb" providerId="ADAL" clId="{DF02E204-A254-4422-AD99-DCB2DD1C1BF4}" dt="2025-10-21T15:39:53.316" v="177" actId="207"/>
          <ac:graphicFrameMkLst>
            <pc:docMk/>
            <pc:sldMk cId="2074862377" sldId="375"/>
            <ac:graphicFrameMk id="4" creationId="{00000000-0008-0000-0000-000048AAD5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quarterly/fy26/FY26Q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8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October 2025
</a:t>
            </a:r>
          </a:p>
        </c:rich>
      </c:tx>
      <c:layout>
        <c:manualLayout>
          <c:xMode val="edge"/>
          <c:yMode val="edge"/>
          <c:x val="0.24853135770169452"/>
          <c:y val="9.5964131804479765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15.37</c:v>
                </c:pt>
                <c:pt idx="1">
                  <c:v>112.82</c:v>
                </c:pt>
                <c:pt idx="2">
                  <c:v>95.1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92-4964-8347-2C6BA299D05B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92-4964-8347-2C6BA299D05B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77-4F54-A906-54C17996D7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15.12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92-4964-8347-2C6BA299D05B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</c:v>
                </c:pt>
                <c:pt idx="1">
                  <c:v>0.1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92-4964-8347-2C6BA299D05B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7926224442110657E-2"/>
                  <c:y val="1.06347113485345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92-4964-8347-2C6BA299D05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592-4964-8347-2C6BA299D05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592-4964-8347-2C6BA299D05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592-4964-8347-2C6BA299D05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5.75</c:v>
                </c:pt>
                <c:pt idx="1">
                  <c:v>15.52</c:v>
                </c:pt>
                <c:pt idx="2">
                  <c:v>17.43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592-4964-8347-2C6BA299D05B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F5-4A3E-B87F-52425C65522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77-4F54-A906-54C17996D7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130.85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592-4964-8347-2C6BA299D05B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NORMAL!$G$711:$K$711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592-4964-8347-2C6BA299D05B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592-4964-8347-2C6BA299D05B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16.03</c:v>
                </c:pt>
                <c:pt idx="1">
                  <c:v>39.56</c:v>
                </c:pt>
                <c:pt idx="2">
                  <c:v>40.35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592-4964-8347-2C6BA299D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0650549671706355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707239284332496E-2"/>
          <c:y val="9.9003905538311704E-2"/>
          <c:w val="0.86930179544290032"/>
          <c:h val="0.7664489400363415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DAF-4AEE-81AB-03943D39EEFE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DAF-4AEE-81AB-03943D39EEFE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DAF-4AEE-81AB-03943D39EEFE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DAF-4AEE-81AB-03943D39EEFE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DAF-4AEE-81AB-03943D39EEFE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DAF-4AEE-81AB-03943D39EEFE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5DAF-4AEE-81AB-03943D39EEFE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5DAF-4AEE-81AB-03943D39EEFE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5DAF-4AEE-81AB-03943D39EEFE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5DAF-4AEE-81AB-03943D39EEFE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5DAF-4AEE-81AB-03943D39EEFE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5DAF-4AEE-81AB-03943D39EEFE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5DAF-4AEE-81AB-03943D39EEFE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NORMAL!$B$871:$I$871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5DAF-4AEE-81AB-03943D39EEFE}"/>
            </c:ext>
          </c:extLst>
        </c:ser>
        <c:ser>
          <c:idx val="15"/>
          <c:order val="15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NORMAL!$B$883:$I$883</c:f>
              <c:numCache>
                <c:formatCode>General</c:formatCode>
                <c:ptCount val="8"/>
                <c:pt idx="0" formatCode="0.00%">
                  <c:v>0</c:v>
                </c:pt>
                <c:pt idx="2" formatCode="0.0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5DAF-4AEE-81AB-03943D39E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9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NORMAL!$B$843:$I$843</c15:sqref>
                        </c15:formulaRef>
                      </c:ext>
                    </c:extLst>
                    <c:strCache>
                      <c:ptCount val="7"/>
                      <c:pt idx="0">
                        <c:v>04/01/25/2 to 04/08/25/1</c:v>
                      </c:pt>
                      <c:pt idx="2">
                        <c:v>04/08/25/2 to 04/15/25/1</c:v>
                      </c:pt>
                      <c:pt idx="4">
                        <c:v>04/15/25/2 to 04/22/25/1</c:v>
                      </c:pt>
                      <c:pt idx="6">
                        <c:v>04/22/25/2 to 04/29/25/1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NORMAL!$B$883:$I$883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%">
                        <c:v>0</c:v>
                      </c:pt>
                      <c:pt idx="2" formatCode="0.0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5DAF-4AEE-81AB-03943D39EEFE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MAY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>
          <a:gsLst>
            <a:gs pos="94000">
              <a:srgbClr val="F8F8F8"/>
            </a:gs>
            <a:gs pos="29000">
              <a:srgbClr val="F0F0F0"/>
            </a:gs>
            <a:gs pos="81000">
              <a:srgbClr val="E0E0E0"/>
            </a:gs>
            <a:gs pos="44000">
              <a:srgbClr val="C0C0C0"/>
            </a:gs>
            <a:gs pos="69000">
              <a:srgbClr val="B0B0B0"/>
            </a:gs>
            <a:gs pos="57000">
              <a:srgbClr val="808080"/>
            </a:gs>
            <a:gs pos="11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9048770079736819E-2"/>
          <c:y val="9.2630823289256939E-2"/>
          <c:w val="0.86166302489118285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NORMAL!$AB$845:$AJ$845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7003-43A2-A59A-80AED9D4E6DA}"/>
            </c:ext>
          </c:extLst>
        </c:ser>
        <c:ser>
          <c:idx val="3"/>
          <c:order val="1"/>
          <c:tx>
            <c:strRef>
              <c:f>NORMAL!$AB$846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NORMAL!$AB$847:$AJ$847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7003-43A2-A59A-80AED9D4E6DA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NORMAL!$AB$849:$AJ$849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7003-43A2-A59A-80AED9D4E6DA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NORMAL!$AB$851:$AJ$851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7003-43A2-A59A-80AED9D4E6DA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7003-43A2-A59A-80AED9D4E6DA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NORMAL!$AB$855:$AJ$855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7003-43A2-A59A-80AED9D4E6DA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7003-43A2-A59A-80AED9D4E6DA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NORMAL!$AB$859:$AJ$859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7003-43A2-A59A-80AED9D4E6DA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NORMAL!$AB$861:$AJ$861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7003-43A2-A59A-80AED9D4E6DA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7003-43A2-A59A-80AED9D4E6DA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NORMAL!$AB$865:$AJ$865</c:f>
              <c:numCache>
                <c:formatCode>General</c:formatCode>
                <c:ptCount val="9"/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7003-43A2-A59A-80AED9D4E6DA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NORMAL!$AB$867:$AJ$867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7003-43A2-A59A-80AED9D4E6DA}"/>
            </c:ext>
          </c:extLst>
        </c:ser>
        <c:ser>
          <c:idx val="8"/>
          <c:order val="12"/>
          <c:tx>
            <c:strRef>
              <c:f>NORMAL!$AB$872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NORMAL!$AB$873:$AJ$873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7003-43A2-A59A-80AED9D4E6DA}"/>
            </c:ext>
          </c:extLst>
        </c:ser>
        <c:ser>
          <c:idx val="18"/>
          <c:order val="18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val>
            <c:numRef>
              <c:f>NORMAL!$AB$883:$AJ$883</c:f>
              <c:numCache>
                <c:formatCode>General</c:formatCode>
                <c:ptCount val="9"/>
                <c:pt idx="0" formatCode="0.0%">
                  <c:v>0</c:v>
                </c:pt>
                <c:pt idx="2" formatCode="0.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  <c:pt idx="8" formatCode="0.0%">
                  <c:v>1.1551790527531806E-2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7003-43A2-A59A-80AED9D4E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2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NORMAL!$AB$868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NORMAL!$AB$869:$AJ$869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7003-43A2-A59A-80AED9D4E6DA}"/>
                  </c:ext>
                </c:extLst>
              </c15:ser>
            </c15:filteredBarSeries>
            <c15:filteredBarSeries>
              <c15:ser>
                <c:idx val="2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NORMAL!$AB$871:$AJ$871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003-43A2-A59A-80AED9D4E6DA}"/>
                  </c:ext>
                </c:extLst>
              </c15:ser>
            </c15:filteredBarSeries>
            <c15:filteredBarSeries>
              <c15:ser>
                <c:idx val="9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NORMAL!$AB$879:$AJ$879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003-43A2-A59A-80AED9D4E6DA}"/>
                  </c:ext>
                </c:extLst>
              </c15:ser>
            </c15:filteredBarSeries>
            <c15:filteredBarSeries>
              <c15:ser>
                <c:idx val="10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NORMAL!$AB$875:$AJ$875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003-43A2-A59A-80AED9D4E6DA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NORMAL!$AB$877:$AJ$877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003-43A2-A59A-80AED9D4E6DA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NORMAL!$AB$881:$AJ$881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7003-43A2-A59A-80AED9D4E6DA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NORMAL!$AB$885:$AJ$885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7003-43A2-A59A-80AED9D4E6DA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NORMAL!$AB$887:$AJ$887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7003-43A2-A59A-80AED9D4E6DA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NORMAL!$AB$889:$AJ$889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 formatCode="0.0%">
                        <c:v>0</c:v>
                      </c:pt>
                      <c:pt idx="2" formatCode="0.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  <c:pt idx="8" formatCode="0.0%">
                        <c:v>1.1551790527531806E-2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7003-43A2-A59A-80AED9D4E6DA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JUNE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859573511760164"/>
          <c:y val="9.9655240683673874E-2"/>
          <c:w val="0.63987366884322761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3.4220252652483317E-2</c:v>
                </c:pt>
                <c:pt idx="2" formatCode="0.00%">
                  <c:v>1.5096629461412577E-2</c:v>
                </c:pt>
                <c:pt idx="4" formatCode="0.00%">
                  <c:v>5.7003107588768556E-3</c:v>
                </c:pt>
                <c:pt idx="6" formatCode="0.00%">
                  <c:v>2.3242557416839824E-2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267-44FA-96CF-B195649C0CA7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NORMAL!$BB$847:$BH$847</c:f>
              <c:numCache>
                <c:formatCode>General</c:formatCode>
                <c:ptCount val="7"/>
                <c:pt idx="0" formatCode="0.0%">
                  <c:v>5.406101171321921E-3</c:v>
                </c:pt>
                <c:pt idx="4" formatCode="0.00%">
                  <c:v>1.5813765331077728E-2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267-44FA-96CF-B195649C0CA7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PPS_Booster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%">
                  <c:v>2.7214386848831438E-3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267-44FA-96CF-B195649C0CA7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NORMAL!$BB$851:$BH$851</c:f>
              <c:numCache>
                <c:formatCode>General</c:formatCode>
                <c:ptCount val="7"/>
                <c:pt idx="0" formatCode="0.0%">
                  <c:v>3.953441332769432E-3</c:v>
                </c:pt>
                <c:pt idx="4" formatCode="0.0%">
                  <c:v>5.3877130720997382E-3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A267-44FA-96CF-B195649C0CA7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FoilChange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NORMAL!$BB$853:$BH$853</c:f>
              <c:numCache>
                <c:formatCode>General</c:formatCode>
                <c:ptCount val="7"/>
                <c:pt idx="0" formatCode="0.0%">
                  <c:v>3.2179173638820957E-3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A267-44FA-96CF-B195649C0CA7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NORMAL!$BB$855:$BH$855</c:f>
              <c:numCache>
                <c:formatCode>General</c:formatCode>
                <c:ptCount val="7"/>
                <c:pt idx="0" formatCode="0.0%">
                  <c:v>1.425077689719214E-2</c:v>
                </c:pt>
                <c:pt idx="4" formatCode="0.00%">
                  <c:v>3.2914697607708296E-3</c:v>
                </c:pt>
                <c:pt idx="6" formatCode="0.00%">
                  <c:v>5.4980416674328377E-3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A267-44FA-96CF-B195649C0CA7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WaterRhicRf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NORMAL!$BB$857:$BH$857</c:f>
              <c:numCache>
                <c:formatCode>General</c:formatCode>
                <c:ptCount val="7"/>
                <c:pt idx="2" formatCode="0.00%">
                  <c:v>2.5412353125057466E-2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A267-44FA-96CF-B195649C0CA7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CoolACRHIC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NORMAL!$BB$859:$BH$859</c:f>
              <c:numCache>
                <c:formatCode>General</c:formatCode>
                <c:ptCount val="7"/>
                <c:pt idx="2" formatCode="0.00%">
                  <c:v>6.987477704429694E-3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A267-44FA-96CF-B195649C0CA7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NORMAL!$BB$861:$BH$861</c:f>
              <c:numCache>
                <c:formatCode>General</c:formatCode>
                <c:ptCount val="7"/>
                <c:pt idx="4" formatCode="0.00%">
                  <c:v>1.4765643675413274E-2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A267-44FA-96CF-B195649C0CA7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CntrlsSftwr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NORMAL!$BB$863:$BH$863</c:f>
              <c:numCache>
                <c:formatCode>General</c:formatCode>
                <c:ptCount val="7"/>
                <c:pt idx="4" formatCode="0.0%">
                  <c:v>1.8388099222183406E-3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A267-44FA-96CF-B195649C0CA7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NORMAL!$BB$865:$BH$865</c:f>
              <c:numCache>
                <c:formatCode>General</c:formatCode>
                <c:ptCount val="7"/>
                <c:pt idx="4" formatCode="0.00%">
                  <c:v>3.0892006693268126E-3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A267-44FA-96CF-B195649C0CA7}"/>
            </c:ext>
          </c:extLst>
        </c:ser>
        <c:ser>
          <c:idx val="4"/>
          <c:order val="11"/>
          <c:tx>
            <c:strRef>
              <c:f>NORMAL!$BB$868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NORMAL!$BB$869:$BH$869</c:f>
              <c:numCache>
                <c:formatCode>General</c:formatCode>
                <c:ptCount val="7"/>
                <c:pt idx="4" formatCode="0.00%">
                  <c:v>3.7511722413254146E-3</c:v>
                </c:pt>
                <c:pt idx="6" formatCode="0.00%">
                  <c:v>3.0156482724380787E-3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A267-44FA-96CF-B195649C0CA7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WaterRHIC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NORMAL!$BB$867:$BH$867</c:f>
              <c:numCache>
                <c:formatCode>General</c:formatCode>
                <c:ptCount val="7"/>
                <c:pt idx="4" formatCode="0.0%">
                  <c:v>6.9507015059853267E-3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A267-44FA-96CF-B195649C0CA7}"/>
            </c:ext>
          </c:extLst>
        </c:ser>
        <c:ser>
          <c:idx val="14"/>
          <c:order val="13"/>
          <c:tx>
            <c:strRef>
              <c:f>NORMAL!$BB$870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NORMAL!$BB$871:$BH$871</c:f>
              <c:numCache>
                <c:formatCode>General</c:formatCode>
                <c:ptCount val="7"/>
                <c:pt idx="4" formatCode="0.00%">
                  <c:v>5.3693249728775537E-3</c:v>
                </c:pt>
                <c:pt idx="6" formatCode="0.00%">
                  <c:v>1.9307504183292573E-3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A267-44FA-96CF-B195649C0CA7}"/>
            </c:ext>
          </c:extLst>
        </c:ser>
        <c:ser>
          <c:idx val="15"/>
          <c:order val="14"/>
          <c:tx>
            <c:strRef>
              <c:f>NORMAL!$BB$872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NORMAL!$BB$873:$BH$873</c:f>
              <c:numCache>
                <c:formatCode>General</c:formatCode>
                <c:ptCount val="7"/>
                <c:pt idx="6" formatCode="0.0%">
                  <c:v>1.8939742198848908E-3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A267-44FA-96CF-B195649C0CA7}"/>
            </c:ext>
          </c:extLst>
        </c:ser>
        <c:ser>
          <c:idx val="16"/>
          <c:order val="15"/>
          <c:tx>
            <c:strRef>
              <c:f>NORMAL!$BB$874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NORMAL!$BB$875:$BH$875</c:f>
              <c:numCache>
                <c:formatCode>General</c:formatCode>
                <c:ptCount val="7"/>
                <c:pt idx="6" formatCode="0.0%">
                  <c:v>8.4585256422043658E-3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A267-44FA-96CF-B195649C0CA7}"/>
            </c:ext>
          </c:extLst>
        </c:ser>
        <c:ser>
          <c:idx val="18"/>
          <c:order val="16"/>
          <c:tx>
            <c:strRef>
              <c:f>NORMAL!$BB$876</c:f>
              <c:strCache>
                <c:ptCount val="1"/>
                <c:pt idx="0">
                  <c:v>ESHQ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NORMAL!$BB$877:$BH$877</c:f>
              <c:numCache>
                <c:formatCode>General</c:formatCode>
                <c:ptCount val="7"/>
                <c:pt idx="6" formatCode="0.0%">
                  <c:v>4.3947557141018334E-3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0-A267-44FA-96CF-B195649C0CA7}"/>
            </c:ext>
          </c:extLst>
        </c:ser>
        <c:ser>
          <c:idx val="19"/>
          <c:order val="17"/>
          <c:tx>
            <c:strRef>
              <c:f>NORMAL!$BB$878</c:f>
              <c:strCache>
                <c:ptCount val="1"/>
                <c:pt idx="0">
                  <c:v>QuenchProtect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NORMAL!$BB$879:$BH$879</c:f>
              <c:numCache>
                <c:formatCode>General</c:formatCode>
                <c:ptCount val="7"/>
                <c:pt idx="6" formatCode="0.0%">
                  <c:v>5.3693249728775545E-3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1-A267-44FA-96CF-B195649C0CA7}"/>
            </c:ext>
          </c:extLst>
        </c:ser>
        <c:ser>
          <c:idx val="13"/>
          <c:order val="18"/>
          <c:tx>
            <c:strRef>
              <c:f>NORMAL!$BB$882</c:f>
              <c:strCache>
                <c:ptCount val="1"/>
                <c:pt idx="0">
                  <c:v>VacBooster</c:v>
                </c:pt>
              </c:strCache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NORMAL!$BB$883:$BH$883</c:f>
              <c:numCache>
                <c:formatCode>General</c:formatCode>
                <c:ptCount val="7"/>
                <c:pt idx="6" formatCode="0.0%">
                  <c:v>4.0821580273247161E-3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2-A267-44FA-96CF-B195649C0CA7}"/>
            </c:ext>
          </c:extLst>
        </c:ser>
        <c:ser>
          <c:idx val="17"/>
          <c:order val="19"/>
          <c:tx>
            <c:strRef>
              <c:f>NORMAL!$BB$880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4-A267-44FA-96CF-B195649C0CA7}"/>
              </c:ext>
            </c:extLst>
          </c:dPt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NORMAL!$BB$881:$BH$881</c:f>
              <c:numCache>
                <c:formatCode>General</c:formatCode>
                <c:ptCount val="7"/>
                <c:pt idx="0" formatCode="0.0%">
                  <c:v>2.041079013662358E-3</c:v>
                </c:pt>
                <c:pt idx="2" formatCode="0.0%">
                  <c:v>4.3028152179909167E-3</c:v>
                </c:pt>
                <c:pt idx="4" formatCode="0.0%">
                  <c:v>5.7186988580990392E-3</c:v>
                </c:pt>
                <c:pt idx="6" formatCode="0.0%">
                  <c:v>9.1021091149807859E-3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5-A267-44FA-96CF-B195649C0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/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16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July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20"/>
      <c:hPercent val="100"/>
      <c:rotY val="6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9898656897534187E-2"/>
          <c:y val="9.3955465305874716E-2"/>
          <c:w val="0.90181836298097073"/>
          <c:h val="0.7727025598759553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  <c:pt idx="0" formatCode="0.00%">
                  <c:v>1.7318547456818986E-2</c:v>
                </c:pt>
                <c:pt idx="2" formatCode="0.00%">
                  <c:v>9.8897211498531149E-3</c:v>
                </c:pt>
                <c:pt idx="4" formatCode="0.0%">
                  <c:v>1.0243474783518157E-2</c:v>
                </c:pt>
                <c:pt idx="6" formatCode="0.0%">
                  <c:v>4.1066182690680901E-3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02C-4743-93E9-DBEEA98E30AF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  <c:pt idx="0" formatCode="0.0%">
                  <c:v>3.8912899703154561E-3</c:v>
                </c:pt>
                <c:pt idx="2" formatCode="0.00%">
                  <c:v>6.0445729578417953E-3</c:v>
                </c:pt>
                <c:pt idx="4" formatCode="0.0%">
                  <c:v>1.6918652044849811E-3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02C-4743-93E9-DBEEA98E30AF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  <c:pt idx="2" formatCode="0.00%">
                  <c:v>1.6211144777519729E-2</c:v>
                </c:pt>
                <c:pt idx="6" formatCode="0.00%">
                  <c:v>3.7528646354030495E-3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02C-4743-93E9-DBEEA98E30AF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QuenchProtect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  <c:pt idx="2" formatCode="0.00%">
                  <c:v>7.6595351984865504E-3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02C-4743-93E9-DBEEA98E30AF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  <c:pt idx="2" formatCode="0.00%">
                  <c:v>4.6603196087177199E-3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02C-4743-93E9-DBEEA98E30AF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InstRHIC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  <c:pt idx="2" formatCode="0.00%">
                  <c:v>2.3532306935109279E-3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102C-4743-93E9-DBEEA98E30AF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RfAGS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  <c:pt idx="2" formatCode="0.00%">
                  <c:v>1.9840964670778415E-3</c:v>
                </c:pt>
                <c:pt idx="4" formatCode="0.00%">
                  <c:v>3.2145438885214637E-3</c:v>
                </c:pt>
                <c:pt idx="6" formatCode="0.00%">
                  <c:v>2.3993724718150639E-3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102C-4743-93E9-DBEEA98E30AF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ElecRHIC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  <c:pt idx="2" formatCode="0.00%">
                  <c:v>2.7685066982481507E-3</c:v>
                </c:pt>
                <c:pt idx="6" formatCode="0.00%">
                  <c:v>5.8907670301613429E-3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102C-4743-93E9-DBEEA98E30AF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ACG_RHIC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  <c:pt idx="0" formatCode="0.00%">
                  <c:v>2.8915514403925128E-3</c:v>
                </c:pt>
                <c:pt idx="4" formatCode="0.0%">
                  <c:v>2.8915514403925128E-3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102C-4743-93E9-DBEEA98E30AF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HumanError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  <c:pt idx="0" formatCode="0.0%">
                  <c:v>4.0297153052278635E-3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102C-4743-93E9-DBEEA98E30AF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  <c:pt idx="0" formatCode="0.00%">
                  <c:v>3.1991632957534188E-3</c:v>
                </c:pt>
                <c:pt idx="4" formatCode="0.0%">
                  <c:v>1.5842010551086641E-3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102C-4743-93E9-DBEEA98E30AF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Weather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  <c:pt idx="0" formatCode="0.00%">
                  <c:v>1.4288570681514064E-2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102C-4743-93E9-DBEEA98E30AF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InjPerformance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  <c:pt idx="0" formatCode="0.00%">
                  <c:v>2.6762231416398788E-3</c:v>
                </c:pt>
                <c:pt idx="4" formatCode="0.00%">
                  <c:v>2.6454619561037886E-3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102C-4743-93E9-DBEEA98E30AF}"/>
            </c:ext>
          </c:extLst>
        </c:ser>
        <c:ser>
          <c:idx val="9"/>
          <c:order val="13"/>
          <c:tx>
            <c:strRef>
              <c:f>NORMAL!$B$874</c:f>
              <c:strCache>
                <c:ptCount val="1"/>
                <c:pt idx="0">
                  <c:v>TMP7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NORMAL!$B$875:$I$875</c:f>
              <c:numCache>
                <c:formatCode>General</c:formatCode>
                <c:ptCount val="8"/>
                <c:pt idx="4" formatCode="0.00%">
                  <c:v>1.2565944291492995E-2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102C-4743-93E9-DBEEA98E30AF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PS_AGS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NORMAL!$B$871:$H$871</c:f>
              <c:numCache>
                <c:formatCode>General</c:formatCode>
                <c:ptCount val="7"/>
                <c:pt idx="4" formatCode="0.00%">
                  <c:v>4.7833643508620825E-3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102C-4743-93E9-DBEEA98E30AF}"/>
            </c:ext>
          </c:extLst>
        </c:ser>
        <c:ser>
          <c:idx val="15"/>
          <c:order val="15"/>
          <c:tx>
            <c:strRef>
              <c:f>NORMAL!$B$872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NORMAL!$B$873:$H$873</c:f>
              <c:numCache>
                <c:formatCode>General</c:formatCode>
                <c:ptCount val="7"/>
                <c:pt idx="4" formatCode="0.00%">
                  <c:v>4.4142301244289956E-3</c:v>
                </c:pt>
                <c:pt idx="6" formatCode="0.00%">
                  <c:v>1.8302905393973883E-3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102C-4743-93E9-DBEEA98E30AF}"/>
            </c:ext>
          </c:extLst>
        </c:ser>
        <c:ser>
          <c:idx val="16"/>
          <c:order val="16"/>
          <c:tx>
            <c:strRef>
              <c:f>NORMAL!$B$886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NORMAL!$B$887:$H$887</c:f>
              <c:numCache>
                <c:formatCode>General</c:formatCode>
                <c:ptCount val="7"/>
                <c:pt idx="6" formatCode="0.00%">
                  <c:v>3.1837827029853731E-3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0-102C-4743-93E9-DBEEA98E30AF}"/>
            </c:ext>
          </c:extLst>
        </c:ser>
        <c:ser>
          <c:idx val="17"/>
          <c:order val="17"/>
          <c:tx>
            <c:strRef>
              <c:f>NORMAL!$B$876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NORMAL!$B$877:$H$877</c:f>
              <c:numCache>
                <c:formatCode>General</c:formatCode>
                <c:ptCount val="7"/>
                <c:pt idx="6" formatCode="0.0%">
                  <c:v>3.2914468523616903E-3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102C-4743-93E9-DBEEA98E30AF}"/>
            </c:ext>
          </c:extLst>
        </c:ser>
        <c:ser>
          <c:idx val="18"/>
          <c:order val="18"/>
          <c:tx>
            <c:strRef>
              <c:f>NORMAL!$B$878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NORMAL!$B$879:$H$879</c:f>
              <c:numCache>
                <c:formatCode>General</c:formatCode>
                <c:ptCount val="7"/>
                <c:pt idx="6" formatCode="0.0%">
                  <c:v>2.6454619561037886E-3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2-102C-4743-93E9-DBEEA98E30AF}"/>
            </c:ext>
          </c:extLst>
        </c:ser>
        <c:ser>
          <c:idx val="19"/>
          <c:order val="19"/>
          <c:tx>
            <c:strRef>
              <c:f>NORMAL!$B$880</c:f>
              <c:strCache>
                <c:ptCount val="1"/>
                <c:pt idx="0">
                  <c:v>WaterRHIC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NORMAL!$B$881:$H$881</c:f>
              <c:numCache>
                <c:formatCode>General</c:formatCode>
                <c:ptCount val="7"/>
                <c:pt idx="6" formatCode="0.00%">
                  <c:v>3.7682452281710944E-3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3-102C-4743-93E9-DBEEA98E30AF}"/>
            </c:ext>
          </c:extLst>
        </c:ser>
        <c:ser>
          <c:idx val="20"/>
          <c:order val="20"/>
          <c:tx>
            <c:strRef>
              <c:f>NORMAL!$B$884</c:f>
              <c:strCache>
                <c:ptCount val="1"/>
                <c:pt idx="0">
                  <c:v>WaterAGS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NORMAL!$B$885:$H$885</c:f>
              <c:numCache>
                <c:formatCode>General</c:formatCode>
                <c:ptCount val="7"/>
                <c:pt idx="6" formatCode="0.0%">
                  <c:v>5.2601627266714865E-3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4-102C-4743-93E9-DBEEA98E30AF}"/>
            </c:ext>
          </c:extLst>
        </c:ser>
        <c:ser>
          <c:idx val="21"/>
          <c:order val="21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NORMAL!$B$883:$H$883</c:f>
              <c:numCache>
                <c:formatCode>General</c:formatCode>
                <c:ptCount val="7"/>
                <c:pt idx="0" formatCode="0.00%">
                  <c:v>3.5067751511143243E-3</c:v>
                </c:pt>
                <c:pt idx="2" formatCode="0.00%">
                  <c:v>5.5370133964963014E-3</c:v>
                </c:pt>
                <c:pt idx="4" formatCode="0.0%">
                  <c:v>4.1835212329083158E-3</c:v>
                </c:pt>
                <c:pt idx="6" formatCode="0.0%">
                  <c:v>6.7828414107079698E-3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5-102C-4743-93E9-DBEEA98E3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/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0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AUGUST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0965751748992792E-2"/>
          <c:y val="8.3888340887164486E-2"/>
          <c:w val="0.88283917743853535"/>
          <c:h val="0.7740554502073292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NORMAL!$AB$845:$AI$845</c:f>
              <c:numCache>
                <c:formatCode>General</c:formatCode>
                <c:ptCount val="8"/>
                <c:pt idx="0" formatCode="0.0%">
                  <c:v>1.0543228768171384E-2</c:v>
                </c:pt>
                <c:pt idx="6" formatCode="0.0%">
                  <c:v>8.2938026013771992E-3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903-4DB5-909D-5461F20BE51D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PPS_RHIC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NORMAL!$AB$849:$AI$849</c:f>
              <c:numCache>
                <c:formatCode>General</c:formatCode>
                <c:ptCount val="8"/>
                <c:pt idx="0" formatCode="0.0%">
                  <c:v>9.4261667941851566E-3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903-4DB5-909D-5461F20BE51D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NORMAL!$AB$851:$AI$851</c:f>
              <c:numCache>
                <c:formatCode>General</c:formatCode>
                <c:ptCount val="8"/>
                <c:pt idx="6" formatCode="0.0%">
                  <c:v>2.4942616679418514E-3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8903-4DB5-909D-5461F20BE51D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FoilChange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  <c:pt idx="0" formatCode="0.0%">
                  <c:v>1.9280795715378733E-3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8903-4DB5-909D-5461F20BE51D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PS_Experiment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NORMAL!$AB$855:$AI$855</c:f>
              <c:numCache>
                <c:formatCode>General</c:formatCode>
                <c:ptCount val="8"/>
                <c:pt idx="6" formatCode="0.0%">
                  <c:v>2.2647283856159143E-3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8903-4DB5-909D-5461F20BE51D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TndmSource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  <c:pt idx="0" formatCode="0.0%">
                  <c:v>3.7796480489671004E-3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8903-4DB5-909D-5461F20BE51D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NORMAL!$AB$859:$AI$859</c:f>
              <c:numCache>
                <c:formatCode>General</c:formatCode>
                <c:ptCount val="8"/>
                <c:pt idx="4" formatCode="0.0%">
                  <c:v>1.9280795715378731E-3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8903-4DB5-909D-5461F20BE51D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NORMAL!$AB$861:$AH$861</c:f>
              <c:numCache>
                <c:formatCode>General</c:formatCode>
                <c:ptCount val="7"/>
                <c:pt idx="0" formatCode="0.0%">
                  <c:v>3.2440703902065801E-3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8903-4DB5-909D-5461F20BE51D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NORMAL!$AB$863:$AJ$863</c:f>
              <c:numCache>
                <c:formatCode>General</c:formatCode>
                <c:ptCount val="9"/>
                <c:pt idx="4" formatCode="0.0%">
                  <c:v>4.5753634276970157E-3</c:v>
                </c:pt>
                <c:pt idx="6" formatCode="0.0%">
                  <c:v>6.8706962509563893E-3</c:v>
                </c:pt>
                <c:pt idx="8" formatCode="0.0%">
                  <c:v>3.3664881407804133E-3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8903-4DB5-909D-5461F20BE51D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NORMAL!$AB$865:$AI$865</c:f>
              <c:numCache>
                <c:formatCode>General</c:formatCode>
                <c:ptCount val="8"/>
                <c:pt idx="0" formatCode="0.0%">
                  <c:v>2.9839326702371842E-3</c:v>
                </c:pt>
                <c:pt idx="2" formatCode="0.0%">
                  <c:v>1.0711553175210407E-2</c:v>
                </c:pt>
                <c:pt idx="4" formatCode="0.0%">
                  <c:v>2.3259372609028307E-3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8903-4DB5-909D-5461F20BE51D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NORMAL!$AB$867:$AI$867</c:f>
              <c:numCache>
                <c:formatCode>General</c:formatCode>
                <c:ptCount val="8"/>
                <c:pt idx="4" formatCode="0.0%">
                  <c:v>4.7436878347360363E-3</c:v>
                </c:pt>
                <c:pt idx="6" formatCode="0.0%">
                  <c:v>3.6266258607498087E-3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8903-4DB5-909D-5461F20BE51D}"/>
            </c:ext>
          </c:extLst>
        </c:ser>
        <c:ser>
          <c:idx val="8"/>
          <c:order val="12"/>
          <c:tx>
            <c:strRef>
              <c:f>NORMAL!$AB$870</c:f>
              <c:strCache>
                <c:ptCount val="1"/>
                <c:pt idx="0">
                  <c:v>Weather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NORMAL!$AB$871:$AI$871</c:f>
              <c:numCache>
                <c:formatCode>General</c:formatCode>
                <c:ptCount val="8"/>
                <c:pt idx="0" formatCode="0.0%">
                  <c:v>1.7903596021423105E-3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8903-4DB5-909D-5461F20BE51D}"/>
            </c:ext>
          </c:extLst>
        </c:ser>
        <c:ser>
          <c:idx val="12"/>
          <c:order val="13"/>
          <c:tx>
            <c:strRef>
              <c:f>NORMAL!$AB$868</c:f>
              <c:strCache>
                <c:ptCount val="1"/>
                <c:pt idx="0">
                  <c:v>InstRHIC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NORMAL!$AB$869:$AI$869</c:f>
              <c:numCache>
                <c:formatCode>General</c:formatCode>
                <c:ptCount val="8"/>
                <c:pt idx="0" formatCode="0.0%">
                  <c:v>2.0811017597551647E-3</c:v>
                </c:pt>
                <c:pt idx="2" formatCode="0.0%">
                  <c:v>2.188217291507269E-3</c:v>
                </c:pt>
                <c:pt idx="6" formatCode="0.0%">
                  <c:v>5.0038255547054326E-3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8903-4DB5-909D-5461F20BE51D}"/>
            </c:ext>
          </c:extLst>
        </c:ser>
        <c:ser>
          <c:idx val="9"/>
          <c:order val="14"/>
          <c:tx>
            <c:strRef>
              <c:f>NORMAL!$AB$872</c:f>
              <c:strCache>
                <c:ptCount val="1"/>
                <c:pt idx="0">
                  <c:v>ElecRHIC (PowerDip)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NORMAL!$AB$873:$AI$873</c:f>
              <c:numCache>
                <c:formatCode>General</c:formatCode>
                <c:ptCount val="8"/>
                <c:pt idx="0" formatCode="0.0%">
                  <c:v>4.8201989288446821E-3</c:v>
                </c:pt>
                <c:pt idx="6" formatCode="0.0%">
                  <c:v>1.0986993114001531E-2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8903-4DB5-909D-5461F20BE51D}"/>
            </c:ext>
          </c:extLst>
        </c:ser>
        <c:ser>
          <c:idx val="2"/>
          <c:order val="16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NORMAL!$AB$883:$AI$883</c:f>
              <c:numCache>
                <c:formatCode>General</c:formatCode>
                <c:ptCount val="8"/>
                <c:pt idx="0" formatCode="0.0%">
                  <c:v>3.06044376434583E-3</c:v>
                </c:pt>
                <c:pt idx="2" formatCode="0.0%">
                  <c:v>7.3603672532517221E-3</c:v>
                </c:pt>
                <c:pt idx="4" formatCode="0.0%">
                  <c:v>6.9166029074215771E-3</c:v>
                </c:pt>
                <c:pt idx="6" formatCode="0.0%">
                  <c:v>5.8301453710788067E-3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8903-4DB5-909D-5461F20BE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NORMAL!$AB$846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NORMAL!$AB$847:$AI$847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8903-4DB5-909D-5461F20BE51D}"/>
                  </c:ext>
                </c:extLst>
              </c15:ser>
            </c15:filteredBarSeries>
            <c15:filteredBarSeries>
              <c15:ser>
                <c:idx val="10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NORMAL!$AB$875:$AI$875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8903-4DB5-909D-5461F20BE51D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NORMAL!$AB$901:$AH$901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8903-4DB5-909D-5461F20BE51D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1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SEPTEMBER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6539130498733209E-2"/>
          <c:y val="9.9655240683673874E-2"/>
          <c:w val="0.89520937916501053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2.1018183494273007E-2</c:v>
                </c:pt>
                <c:pt idx="2" formatCode="0.00%">
                  <c:v>3.6413081053674724E-2</c:v>
                </c:pt>
                <c:pt idx="4" formatCode="0.00%">
                  <c:v>1.3044179668594872E-2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DFF-4845-8C79-9750CDCB4CA9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NORMAL!$BB$847:$BH$847</c:f>
              <c:numCache>
                <c:formatCode>General</c:formatCode>
                <c:ptCount val="7"/>
                <c:pt idx="4" formatCode="0.00%">
                  <c:v>5.0010370814224147E-3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0DFF-4845-8C79-9750CDCB4CA9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CntrlsHdRHIC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0%">
                  <c:v>6.5681823419603148E-3</c:v>
                </c:pt>
                <c:pt idx="4" formatCode="0.00%">
                  <c:v>5.6463321887027275E-3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0DFF-4845-8C79-9750CDCB4CA9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NORMAL!$BB$851:$BH$851</c:f>
              <c:numCache>
                <c:formatCode>General</c:formatCode>
                <c:ptCount val="7"/>
                <c:pt idx="4" formatCode="0.0%">
                  <c:v>8.8728077251042856E-3</c:v>
                </c:pt>
                <c:pt idx="6" formatCode="0.0%">
                  <c:v>4.0653591758659631E-2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0DFF-4845-8C79-9750CDCB4CA9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NORMAL!$BB$853:$BH$853</c:f>
              <c:numCache>
                <c:formatCode>General</c:formatCode>
                <c:ptCount val="7"/>
                <c:pt idx="2" formatCode="0.0%">
                  <c:v>2.9084372335276901E-2</c:v>
                </c:pt>
                <c:pt idx="4" formatCode="0.00%">
                  <c:v>6.3377198036459166E-3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0DFF-4845-8C79-9750CDCB4CA9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ElecRHIC (power dip)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NORMAL!$BB$855:$BH$855</c:f>
              <c:numCache>
                <c:formatCode>General</c:formatCode>
                <c:ptCount val="7"/>
                <c:pt idx="4" formatCode="0.00%">
                  <c:v>7.2595699569035057E-3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0DFF-4845-8C79-9750CDCB4CA9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NORMAL!$BB$857:$BH$857</c:f>
              <c:numCache>
                <c:formatCode>General</c:formatCode>
                <c:ptCount val="7"/>
                <c:pt idx="2" formatCode="0.00%">
                  <c:v>2.7885967136042039E-3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0DFF-4845-8C79-9750CDCB4CA9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TMP7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NORMAL!$BB$859:$BH$859</c:f>
              <c:numCache>
                <c:formatCode>General</c:formatCode>
                <c:ptCount val="7"/>
                <c:pt idx="4" formatCode="0.00%">
                  <c:v>3.2264755364015581E-3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0DFF-4845-8C79-9750CDCB4CA9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NORMAL!$BB$861:$BH$861</c:f>
              <c:numCache>
                <c:formatCode>General</c:formatCode>
                <c:ptCount val="7"/>
                <c:pt idx="2" formatCode="0.0%">
                  <c:v>3.7795856283561113E-3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0DFF-4845-8C79-9750CDCB4CA9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ES&amp;FD_AtR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NORMAL!$BB$863:$BH$863</c:f>
              <c:numCache>
                <c:formatCode>General</c:formatCode>
                <c:ptCount val="7"/>
                <c:pt idx="4" formatCode="0.0%">
                  <c:v>2.8807817289299626E-3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0DFF-4845-8C79-9750CDCB4CA9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NORMAL!$BB$865:$BH$865</c:f>
              <c:numCache>
                <c:formatCode>General</c:formatCode>
                <c:ptCount val="7"/>
                <c:pt idx="2" formatCode="0.0%">
                  <c:v>9.2645940402387595E-3</c:v>
                </c:pt>
                <c:pt idx="6" formatCode="0.0%">
                  <c:v>4.2866032126477847E-3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0DFF-4845-8C79-9750CDCB4CA9}"/>
            </c:ext>
          </c:extLst>
        </c:ser>
        <c:ser>
          <c:idx val="4"/>
          <c:order val="11"/>
          <c:tx>
            <c:strRef>
              <c:f>NORMAL!$BB$870</c:f>
              <c:strCache>
                <c:ptCount val="1"/>
                <c:pt idx="0">
                  <c:v>VacRHIC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NORMAL!$BB$871:$BH$871</c:f>
              <c:numCache>
                <c:formatCode>General</c:formatCode>
                <c:ptCount val="7"/>
                <c:pt idx="6" formatCode="0.0%">
                  <c:v>3.7404069968426636E-2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0DFF-4845-8C79-9750CDCB4CA9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NORMAL!$BB$867:$BH$867</c:f>
              <c:numCache>
                <c:formatCode>General</c:formatCode>
                <c:ptCount val="7"/>
                <c:pt idx="4" formatCode="0.0%">
                  <c:v>5.2545458735682527E-3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0DFF-4845-8C79-9750CDCB4CA9}"/>
            </c:ext>
          </c:extLst>
        </c:ser>
        <c:ser>
          <c:idx val="13"/>
          <c:order val="13"/>
          <c:tx>
            <c:strRef>
              <c:f>NORMAL!$BB$868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NORMAL!$BB$869:$BH$869</c:f>
              <c:numCache>
                <c:formatCode>General</c:formatCode>
                <c:ptCount val="7"/>
                <c:pt idx="4" formatCode="0.0%">
                  <c:v>5.1162683505796142E-3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0DFF-4845-8C79-9750CDCB4CA9}"/>
            </c:ext>
          </c:extLst>
        </c:ser>
        <c:ser>
          <c:idx val="14"/>
          <c:order val="14"/>
          <c:tx>
            <c:strRef>
              <c:f>NORMAL!$BB$872</c:f>
              <c:strCache>
                <c:ptCount val="1"/>
                <c:pt idx="0">
                  <c:v>ACG_RHIC</c:v>
                </c:pt>
              </c:strCache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NORMAL!$BB$873:$BH$873</c:f>
              <c:numCache>
                <c:formatCode>General</c:formatCode>
                <c:ptCount val="7"/>
                <c:pt idx="6" formatCode="0.0%">
                  <c:v>3.6643543591989127E-3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0DFF-4845-8C79-9750CDCB4CA9}"/>
            </c:ext>
          </c:extLst>
        </c:ser>
        <c:ser>
          <c:idx val="15"/>
          <c:order val="15"/>
          <c:tx>
            <c:strRef>
              <c:f>NORMAL!$BB$878</c:f>
              <c:strCache>
                <c:ptCount val="1"/>
                <c:pt idx="0">
                  <c:v>sum&lt;1hr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0DFF-4845-8C79-9750CDCB4CA9}"/>
              </c:ext>
            </c:extLst>
          </c:dPt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NORMAL!$BB$879:$BH$879</c:f>
              <c:numCache>
                <c:formatCode>General</c:formatCode>
                <c:ptCount val="7"/>
                <c:pt idx="0" formatCode="0.0%">
                  <c:v>1.382775229886382E-3</c:v>
                </c:pt>
                <c:pt idx="2" formatCode="0.0%">
                  <c:v>6.5912285957917547E-3</c:v>
                </c:pt>
                <c:pt idx="4" formatCode="0.0%">
                  <c:v>1.3597289760549425E-3</c:v>
                </c:pt>
                <c:pt idx="6" formatCode="0.0%">
                  <c:v>6.2685810421515978E-3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0DFF-4845-8C79-9750CDCB4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/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198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October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solidFill>
          <a:schemeClr val="bg2">
            <a:lumMod val="95000"/>
          </a:schemeClr>
        </a:solidFill>
        <a:ln w="25400">
          <a:solidFill>
            <a:schemeClr val="bg1">
              <a:lumMod val="75000"/>
            </a:schemeClr>
          </a:solidFill>
        </a:ln>
      </c:spPr>
    </c:title>
    <c:autoTitleDeleted val="0"/>
    <c:view3D>
      <c:rotX val="2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7098602178544478E-2"/>
          <c:y val="1.3403839225979106E-2"/>
          <c:w val="0.89219677692960131"/>
          <c:h val="0.8582286359425660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NORMAL!$B$843:$F$843</c:f>
              <c:strCache>
                <c:ptCount val="5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</c:strCache>
              <c:extLst/>
            </c:strRef>
          </c:cat>
          <c:val>
            <c:numRef>
              <c:f>NORMAL!$B$845:$F$845</c:f>
              <c:numCache>
                <c:formatCode>0.0%</c:formatCode>
                <c:ptCount val="5"/>
                <c:pt idx="0">
                  <c:v>1.4846576443789358E-2</c:v>
                </c:pt>
                <c:pt idx="2">
                  <c:v>4.8693554870695425E-2</c:v>
                </c:pt>
                <c:pt idx="4">
                  <c:v>2.6932868819509577E-2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02A-4469-8235-3968FC0340BF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Ref>
              <c:f>NORMAL!$B$843:$F$843</c:f>
              <c:strCache>
                <c:ptCount val="5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</c:strCache>
              <c:extLst/>
            </c:strRef>
          </c:cat>
          <c:val>
            <c:numRef>
              <c:f>NORMAL!$B$847:$F$847</c:f>
              <c:numCache>
                <c:formatCode>0.0%</c:formatCode>
                <c:ptCount val="5"/>
                <c:pt idx="0">
                  <c:v>8.3076510786546948E-3</c:v>
                </c:pt>
                <c:pt idx="2">
                  <c:v>3.6446469248291565E-3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02A-4469-8235-3968FC0340BF}"/>
            </c:ext>
          </c:extLst>
        </c:ser>
        <c:ser>
          <c:idx val="2"/>
          <c:order val="2"/>
          <c:tx>
            <c:strRef>
              <c:f>NORMAL!$B$850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NORMAL!$B$843:$F$843</c:f>
              <c:strCache>
                <c:ptCount val="5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</c:strCache>
              <c:extLst/>
            </c:strRef>
          </c:cat>
          <c:val>
            <c:numRef>
              <c:f>NORMAL!$B$851:$F$851</c:f>
              <c:numCache>
                <c:formatCode>0.0%</c:formatCode>
                <c:ptCount val="5"/>
                <c:pt idx="0">
                  <c:v>7.0481039796328531E-3</c:v>
                </c:pt>
                <c:pt idx="2">
                  <c:v>7.503684845236498E-3</c:v>
                </c:pt>
                <c:pt idx="4">
                  <c:v>1.5168162937156636E-2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E02A-4469-8235-3968FC0340BF}"/>
            </c:ext>
          </c:extLst>
        </c:ser>
        <c:ser>
          <c:idx val="3"/>
          <c:order val="3"/>
          <c:tx>
            <c:strRef>
              <c:f>NORMAL!$B$860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NORMAL!$B$843:$F$843</c:f>
              <c:strCache>
                <c:ptCount val="5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</c:strCache>
              <c:extLst/>
            </c:strRef>
          </c:cat>
          <c:val>
            <c:numRef>
              <c:f>NORMAL!$B$861:$F$861</c:f>
              <c:numCache>
                <c:formatCode>0.0%</c:formatCode>
                <c:ptCount val="5"/>
                <c:pt idx="0">
                  <c:v>7.8520702130510499E-3</c:v>
                </c:pt>
                <c:pt idx="2">
                  <c:v>1.8678815489749426E-2</c:v>
                </c:pt>
                <c:pt idx="4">
                  <c:v>2.5190941980436816E-2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E02A-4469-8235-3968FC0340BF}"/>
            </c:ext>
          </c:extLst>
        </c:ser>
        <c:ser>
          <c:idx val="4"/>
          <c:order val="4"/>
          <c:tx>
            <c:strRef>
              <c:f>NORMAL!$B$862</c:f>
              <c:strCache>
                <c:ptCount val="1"/>
                <c:pt idx="0">
                  <c:v>VacRHIC</c:v>
                </c:pt>
              </c:strCache>
            </c:strRef>
          </c:tx>
          <c:invertIfNegative val="0"/>
          <c:cat>
            <c:strRef>
              <c:f>NORMAL!$B$843:$F$843</c:f>
              <c:strCache>
                <c:ptCount val="5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</c:strCache>
              <c:extLst/>
            </c:strRef>
          </c:cat>
          <c:val>
            <c:numRef>
              <c:f>NORMAL!$B$863:$F$863</c:f>
              <c:numCache>
                <c:formatCode>0.0%</c:formatCode>
                <c:ptCount val="5"/>
                <c:pt idx="0">
                  <c:v>4.9041940238509973E-3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E02A-4469-8235-3968FC0340BF}"/>
            </c:ext>
          </c:extLst>
        </c:ser>
        <c:ser>
          <c:idx val="5"/>
          <c:order val="5"/>
          <c:tx>
            <c:strRef>
              <c:f>NORMAL!$B$864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NORMAL!$B$843:$F$843</c:f>
              <c:strCache>
                <c:ptCount val="5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</c:strCache>
              <c:extLst/>
            </c:strRef>
          </c:cat>
          <c:val>
            <c:numRef>
              <c:f>NORMAL!$B$865:$F$865</c:f>
              <c:numCache>
                <c:formatCode>0.0%</c:formatCode>
                <c:ptCount val="5"/>
                <c:pt idx="2">
                  <c:v>5.8957523784001062E-3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E02A-4469-8235-3968FC0340BF}"/>
            </c:ext>
          </c:extLst>
        </c:ser>
        <c:ser>
          <c:idx val="10"/>
          <c:order val="6"/>
          <c:tx>
            <c:strRef>
              <c:f>NORMAL!$F$876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NORMAL!$B$843:$F$843</c:f>
              <c:strCache>
                <c:ptCount val="5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</c:strCache>
              <c:extLst/>
            </c:strRef>
          </c:cat>
          <c:val>
            <c:numRef>
              <c:f>NORMAL!$B$877:$F$877</c:f>
              <c:numCache>
                <c:formatCode>0.0%</c:formatCode>
                <c:ptCount val="5"/>
                <c:pt idx="4">
                  <c:v>8.2540533297601488E-3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E02A-4469-8235-3968FC0340BF}"/>
            </c:ext>
          </c:extLst>
        </c:ser>
        <c:ser>
          <c:idx val="14"/>
          <c:order val="9"/>
          <c:tx>
            <c:strRef>
              <c:f>NORMAL!$B$848</c:f>
              <c:strCache>
                <c:ptCount val="1"/>
                <c:pt idx="0">
                  <c:v>ElecRHIC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NORMAL!$B$843:$F$843</c:f>
              <c:strCache>
                <c:ptCount val="5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</c:strCache>
              <c:extLst/>
            </c:strRef>
          </c:cat>
          <c:val>
            <c:numRef>
              <c:f>NORMAL!$B$849:$F$849</c:f>
              <c:numCache>
                <c:formatCode>0.0</c:formatCode>
                <c:ptCount val="5"/>
                <c:pt idx="2" formatCode="0.00%">
                  <c:v>8.6828353209165206E-3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E02A-4469-8235-3968FC0340BF}"/>
            </c:ext>
          </c:extLst>
        </c:ser>
        <c:ser>
          <c:idx val="7"/>
          <c:order val="10"/>
          <c:tx>
            <c:strRef>
              <c:f>NORMAL!$B$852</c:f>
              <c:strCache>
                <c:ptCount val="1"/>
                <c:pt idx="0">
                  <c:v>TMP7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NORMAL!$B$843:$F$843</c:f>
              <c:strCache>
                <c:ptCount val="5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</c:strCache>
              <c:extLst/>
            </c:strRef>
          </c:cat>
          <c:val>
            <c:numRef>
              <c:f>NORMAL!$B$853:$F$853</c:f>
              <c:numCache>
                <c:formatCode>0.0</c:formatCode>
                <c:ptCount val="5"/>
                <c:pt idx="2" formatCode="0.00%">
                  <c:v>3.1890660592255116E-3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E02A-4469-8235-3968FC0340BF}"/>
            </c:ext>
          </c:extLst>
        </c:ser>
        <c:ser>
          <c:idx val="13"/>
          <c:order val="11"/>
          <c:tx>
            <c:strRef>
              <c:f>NORMAL!$B$854</c:f>
              <c:strCache>
                <c:ptCount val="1"/>
                <c:pt idx="0">
                  <c:v>PPS_Booster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NORMAL!$B$843:$F$843</c:f>
              <c:strCache>
                <c:ptCount val="5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</c:strCache>
              <c:extLst/>
            </c:strRef>
          </c:cat>
          <c:val>
            <c:numRef>
              <c:f>NORMAL!$B$855:$F$855</c:f>
              <c:numCache>
                <c:formatCode>0.0</c:formatCode>
                <c:ptCount val="5"/>
                <c:pt idx="4" formatCode="0.00%">
                  <c:v>4.0198311670909814E-3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E02A-4469-8235-3968FC0340BF}"/>
            </c:ext>
          </c:extLst>
        </c:ser>
        <c:ser>
          <c:idx val="12"/>
          <c:order val="12"/>
          <c:tx>
            <c:strRef>
              <c:f>NORMAL!$B$856</c:f>
              <c:strCache>
                <c:ptCount val="1"/>
                <c:pt idx="0">
                  <c:v>CntrlsSftwr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NORMAL!$B$843:$F$843</c:f>
              <c:strCache>
                <c:ptCount val="5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</c:strCache>
              <c:extLst/>
            </c:strRef>
          </c:cat>
          <c:val>
            <c:numRef>
              <c:f>NORMAL!$B$857:$F$857</c:f>
              <c:numCache>
                <c:formatCode>0.0</c:formatCode>
                <c:ptCount val="5"/>
                <c:pt idx="4" formatCode="0.00%">
                  <c:v>3.2158649336727855E-3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E02A-4469-8235-3968FC0340BF}"/>
            </c:ext>
          </c:extLst>
        </c:ser>
        <c:ser>
          <c:idx val="8"/>
          <c:order val="13"/>
          <c:tx>
            <c:strRef>
              <c:f>NORMAL!$B$858</c:f>
              <c:strCache>
                <c:ptCount val="1"/>
                <c:pt idx="0">
                  <c:v>ACG_RHIC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NORMAL!$B$843:$F$843</c:f>
              <c:strCache>
                <c:ptCount val="5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</c:strCache>
              <c:extLst/>
            </c:strRef>
          </c:cat>
          <c:val>
            <c:numRef>
              <c:f>NORMAL!$B$859:$F$859</c:f>
              <c:numCache>
                <c:formatCode>0.0</c:formatCode>
                <c:ptCount val="5"/>
                <c:pt idx="4" formatCode="0.00%">
                  <c:v>1.9429183974273075E-2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E02A-4469-8235-3968FC0340BF}"/>
            </c:ext>
          </c:extLst>
        </c:ser>
        <c:ser>
          <c:idx val="9"/>
          <c:order val="14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NORMAL!$B$843:$F$843</c:f>
              <c:strCache>
                <c:ptCount val="5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</c:strCache>
              <c:extLst/>
            </c:strRef>
          </c:cat>
          <c:val>
            <c:numRef>
              <c:f>NORMAL!$B$883:$F$883</c:f>
              <c:numCache>
                <c:formatCode>0.0%</c:formatCode>
                <c:ptCount val="5"/>
                <c:pt idx="0">
                  <c:v>0</c:v>
                </c:pt>
                <c:pt idx="2">
                  <c:v>9.7279914243601738E-3</c:v>
                </c:pt>
                <c:pt idx="4">
                  <c:v>5.9225512528473792E-3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E02A-4469-8235-3968FC034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11"/>
                <c:order val="7"/>
                <c:tx>
                  <c:strRef>
                    <c:extLst>
                      <c:ext uri="{02D57815-91ED-43cb-92C2-25804820EDAC}">
                        <c15:formulaRef>
                          <c15:sqref>NORMAL!$H$874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tx2">
                      <a:lumMod val="75000"/>
                    </a:schemeClr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NORMAL!$B$843:$F$843</c15:sqref>
                        </c15:formulaRef>
                      </c:ext>
                    </c:extLst>
                    <c:strCache>
                      <c:ptCount val="5"/>
                      <c:pt idx="0">
                        <c:v>09/30/25/2 to 10/07/25/1</c:v>
                      </c:pt>
                      <c:pt idx="2">
                        <c:v>10/07/25/2 to 10/14/25/1</c:v>
                      </c:pt>
                      <c:pt idx="4">
                        <c:v>10/14/25/2 to 10/21/25/1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NORMAL!$B$875:$F$875</c15:sqref>
                        </c15:formulaRef>
                      </c:ext>
                    </c:extLst>
                    <c:numCache>
                      <c:formatCode>0.0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E02A-4469-8235-3968FC0340BF}"/>
                  </c:ext>
                </c:extLst>
              </c15:ser>
            </c15:filteredBarSeries>
            <c15:filteredBarSeries>
              <c15:ser>
                <c:idx val="6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NORMAL!$F$878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tx2">
                      <a:lumMod val="20000"/>
                      <a:lumOff val="80000"/>
                    </a:schemeClr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NORMAL!$B$843:$F$843</c15:sqref>
                        </c15:formulaRef>
                      </c:ext>
                    </c:extLst>
                    <c:strCache>
                      <c:ptCount val="5"/>
                      <c:pt idx="0">
                        <c:v>09/30/25/2 to 10/07/25/1</c:v>
                      </c:pt>
                      <c:pt idx="2">
                        <c:v>10/07/25/2 to 10/14/25/1</c:v>
                      </c:pt>
                      <c:pt idx="4">
                        <c:v>10/14/25/2 to 10/21/25/1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NORMAL!$B$879:$F$879</c15:sqref>
                        </c15:formulaRef>
                      </c:ext>
                    </c:extLst>
                    <c:numCache>
                      <c:formatCode>0.0%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E02A-4469-8235-3968FC0340BF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48000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LblSkip val="1"/>
        <c:tickMarkSkip val="1"/>
      </c:serAx>
      <c:spPr>
        <a:solidFill>
          <a:schemeClr val="bg2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77521388873931E-4"/>
          <c:y val="0.31236755352438617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C071-4EBD-B64C-0B7E2A854BC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C071-4EBD-B64C-0B7E2A854BC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C071-4EBD-B64C-0B7E2A854BC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C071-4EBD-B64C-0B7E2A854BC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C071-4EBD-B64C-0B7E2A854BC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C071-4EBD-B64C-0B7E2A854BC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C071-4EBD-B64C-0B7E2A854BC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C071-4EBD-B64C-0B7E2A854BC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7940908036772227"/>
                      <c:h val="4.57131369438339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071-4EBD-B64C-0B7E2A854BCD}"/>
                </c:ext>
              </c:extLst>
            </c:dLbl>
            <c:dLbl>
              <c:idx val="1"/>
              <c:layout>
                <c:manualLayout>
                  <c:x val="-0.13456898200637529"/>
                  <c:y val="-2.201849884291269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2630227" y="1331459"/>
                  <a:ext cx="1744742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4945"/>
                        <a:gd name="adj2" fmla="val 161916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071-4EBD-B64C-0B7E2A854BCD}"/>
                </c:ext>
              </c:extLst>
            </c:dLbl>
            <c:dLbl>
              <c:idx val="2"/>
              <c:layout>
                <c:manualLayout>
                  <c:x val="1.3873096559264503E-3"/>
                  <c:y val="-4.390009387689754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5605199" y="1258709"/>
                  <a:ext cx="2861906" cy="299719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9348"/>
                        <a:gd name="adj2" fmla="val 174766"/>
                      </a:avLst>
                    </a:prstGeom>
                  </c15:spPr>
                  <c15:layout>
                    <c:manualLayout>
                      <c:w val="0.31262597072077508"/>
                      <c:h val="5.452865064695008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071-4EBD-B64C-0B7E2A854BCD}"/>
                </c:ext>
              </c:extLst>
            </c:dLbl>
            <c:dLbl>
              <c:idx val="3"/>
              <c:layout>
                <c:manualLayout>
                  <c:x val="-1.6647715871117404E-2"/>
                  <c:y val="-5.004803004060721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551950" y="1618758"/>
                  <a:ext cx="2395620" cy="2870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3409"/>
                        <a:gd name="adj2" fmla="val 162528"/>
                      </a:avLst>
                    </a:prstGeom>
                  </c15:spPr>
                  <c15:layout>
                    <c:manualLayout>
                      <c:w val="0.26169029590004117"/>
                      <c:h val="5.221811460258780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071-4EBD-B64C-0B7E2A854BC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637781423137201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071-4EBD-B64C-0B7E2A854BC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682"/>
                        <a:gd name="adj2" fmla="val -326447"/>
                      </a:avLst>
                    </a:prstGeom>
                  </c15:spPr>
                  <c15:layout>
                    <c:manualLayout>
                      <c:w val="0.32040593772902209"/>
                      <c:h val="5.04824835897361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071-4EBD-B64C-0B7E2A854BCD}"/>
                </c:ext>
              </c:extLst>
            </c:dLbl>
            <c:dLbl>
              <c:idx val="6"/>
              <c:layout>
                <c:manualLayout>
                  <c:x val="-0.35931314626646021"/>
                  <c:y val="-7.78976305179967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800100" y="4918150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9270"/>
                        <a:gd name="adj2" fmla="val -338299"/>
                      </a:avLst>
                    </a:prstGeom>
                  </c15:spPr>
                  <c15:layout>
                    <c:manualLayout>
                      <c:w val="0.3332112428011463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071-4EBD-B64C-0B7E2A854BCD}"/>
                </c:ext>
              </c:extLst>
            </c:dLbl>
            <c:dLbl>
              <c:idx val="7"/>
              <c:layout>
                <c:manualLayout>
                  <c:x val="-6.1089852987778893E-2"/>
                  <c:y val="4.6211630547105826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931534" y="1564827"/>
                  <a:ext cx="1851086" cy="27824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6862"/>
                        <a:gd name="adj2" fmla="val 188522"/>
                      </a:avLst>
                    </a:prstGeom>
                  </c15:spPr>
                  <c15:layout>
                    <c:manualLayout>
                      <c:w val="0.20220715504408857"/>
                      <c:h val="5.06212976843698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C071-4EBD-B64C-0B7E2A854BCD}"/>
                </c:ext>
              </c:extLst>
            </c:dLbl>
            <c:numFmt formatCode="General" sourceLinked="0"/>
            <c:spPr>
              <a:xfrm>
                <a:off x="6739675" y="2886680"/>
                <a:ext cx="2414733" cy="274320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-43546"/>
                      <a:gd name="adj2" fmla="val -164760"/>
                    </a:avLst>
                  </a:prstGeom>
                </c15:spPr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Oplog!$D$4:$D$11</c:f>
              <c:numCache>
                <c:formatCode>General</c:formatCode>
                <c:ptCount val="8"/>
                <c:pt idx="0">
                  <c:v>0</c:v>
                </c:pt>
                <c:pt idx="1">
                  <c:v>1.25</c:v>
                </c:pt>
                <c:pt idx="2">
                  <c:v>18.32</c:v>
                </c:pt>
                <c:pt idx="3">
                  <c:v>6.83</c:v>
                </c:pt>
                <c:pt idx="4">
                  <c:v>0</c:v>
                </c:pt>
                <c:pt idx="5">
                  <c:v>0</c:v>
                </c:pt>
                <c:pt idx="6">
                  <c:v>110.77</c:v>
                </c:pt>
                <c:pt idx="7">
                  <c:v>30.83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071-4EBD-B64C-0B7E2A854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951915379801185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Run-25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513779527559061E-2"/>
          <c:y val="0.1256568241469816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9EDB-4D4C-9218-6FCD2EC5131D}"/>
                </c:ext>
              </c:extLst>
            </c:dLbl>
            <c:dLbl>
              <c:idx val="1"/>
              <c:layout>
                <c:manualLayout>
                  <c:x val="0"/>
                  <c:y val="-4.48716827063283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3-9EDB-4D4C-9218-6FCD2EC5131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9EDB-4D4C-9218-6FCD2EC5131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9EDB-4D4C-9218-6FCD2EC5131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9EDB-4D4C-9218-6FCD2EC5131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9EDB-4D4C-9218-6FCD2EC5131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EDB-4D4C-9218-6FCD2EC5131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EDB-4D4C-9218-6FCD2EC5131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EDB-4D4C-9218-6FCD2EC5131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EDB-4D4C-9218-6FCD2EC5131D}"/>
                </c:ext>
              </c:extLst>
            </c:dLbl>
            <c:dLbl>
              <c:idx val="10"/>
              <c:layout>
                <c:manualLayout>
                  <c:x val="0"/>
                  <c:y val="0.10124803149606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9EDB-4D4C-9218-6FCD2EC5131D}"/>
                </c:ext>
              </c:extLst>
            </c:dLbl>
            <c:dLbl>
              <c:idx val="11"/>
              <c:layout>
                <c:manualLayout>
                  <c:x val="-7.7806455399550109E-17"/>
                  <c:y val="0.2523187518226888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  <c15:xForSave val="1"/>
                </c:ext>
                <c:ext xmlns:c16="http://schemas.microsoft.com/office/drawing/2014/chart" uri="{C3380CC4-5D6E-409C-BE32-E72D297353CC}">
                  <c16:uniqueId val="{00000005-9EDB-4D4C-9218-6FCD2EC5131D}"/>
                </c:ext>
              </c:extLst>
            </c:dLbl>
            <c:dLbl>
              <c:idx val="12"/>
              <c:layout>
                <c:manualLayout>
                  <c:x val="2.1220187516280647E-3"/>
                  <c:y val="0.2129552347623213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EDB-4D4C-9218-6FCD2EC5131D}"/>
                </c:ext>
              </c:extLst>
            </c:dLbl>
            <c:dLbl>
              <c:idx val="13"/>
              <c:layout>
                <c:manualLayout>
                  <c:x val="2.1220187516280647E-3"/>
                  <c:y val="0.1715946340040828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0-9EDB-4D4C-9218-6FCD2EC5131D}"/>
                </c:ext>
              </c:extLst>
            </c:dLbl>
            <c:dLbl>
              <c:idx val="14"/>
              <c:layout>
                <c:manualLayout>
                  <c:x val="0"/>
                  <c:y val="0.1747279090113734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367-48BF-ABC8-7966980DC49A}"/>
                </c:ext>
              </c:extLst>
            </c:dLbl>
            <c:dLbl>
              <c:idx val="15"/>
              <c:layout>
                <c:manualLayout>
                  <c:x val="-1.06100937581411E-3"/>
                  <c:y val="0.118128317293671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1-9EDB-4D4C-9218-6FCD2EC5131D}"/>
                </c:ext>
              </c:extLst>
            </c:dLbl>
            <c:dLbl>
              <c:idx val="16"/>
              <c:layout>
                <c:manualLayout>
                  <c:x val="0"/>
                  <c:y val="0.1224654418197724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3-9EDB-4D4C-9218-6FCD2EC5131D}"/>
                </c:ext>
              </c:extLst>
            </c:dLbl>
            <c:dLbl>
              <c:idx val="17"/>
              <c:layout>
                <c:manualLayout>
                  <c:x val="0"/>
                  <c:y val="8.21741032370953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2-9EDB-4D4C-9218-6FCD2EC5131D}"/>
                </c:ext>
              </c:extLst>
            </c:dLbl>
            <c:dLbl>
              <c:idx val="18"/>
              <c:layout>
                <c:manualLayout>
                  <c:x val="-2.1220187516280647E-3"/>
                  <c:y val="1.83884514435695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4-9EDB-4D4C-9218-6FCD2EC5131D}"/>
                </c:ext>
              </c:extLst>
            </c:dLbl>
            <c:dLbl>
              <c:idx val="19"/>
              <c:layout>
                <c:manualLayout>
                  <c:x val="-7.7806455399550109E-17"/>
                  <c:y val="8.71832895888013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5-9EDB-4D4C-9218-6FCD2EC5131D}"/>
                </c:ext>
              </c:extLst>
            </c:dLbl>
            <c:dLbl>
              <c:idx val="20"/>
              <c:layout>
                <c:manualLayout>
                  <c:x val="-7.4270656306982263E-3"/>
                  <c:y val="2.25230387868183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6-9EDB-4D4C-9218-6FCD2EC5131D}"/>
                </c:ext>
              </c:extLst>
            </c:dLbl>
            <c:dLbl>
              <c:idx val="21"/>
              <c:layout>
                <c:manualLayout>
                  <c:x val="0"/>
                  <c:y val="3.15925925925926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7-9EDB-4D4C-9218-6FCD2EC5131D}"/>
                </c:ext>
              </c:extLst>
            </c:dLbl>
            <c:dLbl>
              <c:idx val="22"/>
              <c:layout>
                <c:manualLayout>
                  <c:x val="-1.06100937581411E-3"/>
                  <c:y val="7.03556430446193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8-9EDB-4D4C-9218-6FCD2EC5131D}"/>
                </c:ext>
              </c:extLst>
            </c:dLbl>
            <c:dLbl>
              <c:idx val="23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  <c15:xForSave val="1"/>
                </c:ext>
                <c:ext xmlns:c16="http://schemas.microsoft.com/office/drawing/2014/chart" uri="{C3380CC4-5D6E-409C-BE32-E72D297353CC}">
                  <c16:uniqueId val="{00000031-9EDB-4D4C-9218-6FCD2EC5131D}"/>
                </c:ext>
              </c:extLst>
            </c:dLbl>
            <c:dLbl>
              <c:idx val="24"/>
              <c:layout>
                <c:manualLayout>
                  <c:x val="-2.1220187516280647E-3"/>
                  <c:y val="-1.84762321376494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2-9EDB-4D4C-9218-6FCD2EC5131D}"/>
                </c:ext>
              </c:extLst>
            </c:dLbl>
            <c:dLbl>
              <c:idx val="25"/>
              <c:layout>
                <c:manualLayout>
                  <c:x val="0"/>
                  <c:y val="0.152926217556138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9-9EDB-4D4C-9218-6FCD2EC5131D}"/>
                </c:ext>
              </c:extLst>
            </c:dLbl>
            <c:dLbl>
              <c:idx val="26"/>
              <c:layout>
                <c:manualLayout>
                  <c:x val="-3.1830281274420969E-3"/>
                  <c:y val="1.40317876932049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0-9EDB-4D4C-9218-6FCD2EC5131D}"/>
                </c:ext>
              </c:extLst>
            </c:dLbl>
            <c:dLbl>
              <c:idx val="27"/>
              <c:layout>
                <c:manualLayout>
                  <c:x val="-1.5561291079910022E-16"/>
                  <c:y val="0.2098977836103820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  <c15:xForSave val="1"/>
                </c:ext>
                <c:ext xmlns:c16="http://schemas.microsoft.com/office/drawing/2014/chart" uri="{C3380CC4-5D6E-409C-BE32-E72D297353CC}">
                  <c16:uniqueId val="{00000000-F320-49DC-A3F8-4F736381B42A}"/>
                </c:ext>
              </c:extLst>
            </c:dLbl>
            <c:dLbl>
              <c:idx val="28"/>
              <c:layout>
                <c:manualLayout>
                  <c:x val="-1.5561291079910022E-16"/>
                  <c:y val="0.1843613298337707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F-9EDB-4D4C-9218-6FCD2EC5131D}"/>
                </c:ext>
              </c:extLst>
            </c:dLbl>
            <c:dLbl>
              <c:idx val="29"/>
              <c:layout>
                <c:manualLayout>
                  <c:x val="-1.0610093758140324E-3"/>
                  <c:y val="0.1259609215514727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9EDB-4D4C-9218-6FCD2EC5131D}"/>
                </c:ext>
              </c:extLst>
            </c:dLbl>
            <c:dLbl>
              <c:idx val="30"/>
              <c:layout>
                <c:manualLayout>
                  <c:x val="0"/>
                  <c:y val="0.1854521726450860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503-41B1-817D-B03F5F633015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367-48BF-ABC8-7966980DC49A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56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layout>
                  <c:manualLayout>
                    <c:w val="5.347487254102723E-2"/>
                    <c:h val="0.04"/>
                  </c:manualLayout>
                </c15:layout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(RHIC_HOURS_DOE!$M$35:$N$35,RHIC_HOURS_DOE!$B$43:$N$43,RHIC_HOURS_DOE!$B$51:$N$51,RHIC_HOURS_DOE!$B$59:$N$59)</c15:sqref>
                  </c15:fullRef>
                </c:ext>
              </c:extLst>
              <c:f>(RHIC_HOURS_DOE!$M$35:$N$35,RHIC_HOURS_DOE!$B$43:$N$43,RHIC_HOURS_DOE!$B$51:$N$51,RHIC_HOURS_DOE!$B$59:$D$59)</c:f>
              <c:strCache>
                <c:ptCount val="32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  <c:pt idx="31">
                  <c:v>week 4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(RHIC_HOURS_DOE!$M$29:$N$29,RHIC_HOURS_DOE!$B$37:$N$37,RHIC_HOURS_DOE!$B$45:$N$45,RHIC_HOURS_DOE!$B$53:$N$53)</c15:sqref>
                  </c15:fullRef>
                </c:ext>
              </c:extLst>
              <c:f>(RHIC_HOURS_DOE!$M$29:$N$29,RHIC_HOURS_DOE!$B$37:$N$37,RHIC_HOURS_DOE!$B$45:$N$45,RHIC_HOURS_DOE!$B$53:$D$53)</c:f>
              <c:numCache>
                <c:formatCode>General</c:formatCode>
                <c:ptCount val="32"/>
                <c:pt idx="0">
                  <c:v>0</c:v>
                </c:pt>
                <c:pt idx="1">
                  <c:v>7.9436071949440926E-2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0.98844820947246825</c:v>
                </c:pt>
                <c:pt idx="11">
                  <c:v>0.65826410770552857</c:v>
                </c:pt>
                <c:pt idx="12">
                  <c:v>0.72677012609117364</c:v>
                </c:pt>
                <c:pt idx="13">
                  <c:v>0.76797619047619059</c:v>
                </c:pt>
                <c:pt idx="14">
                  <c:v>0.72869047619047622</c:v>
                </c:pt>
                <c:pt idx="15">
                  <c:v>0.78479233226837053</c:v>
                </c:pt>
                <c:pt idx="16">
                  <c:v>0.77587976097060429</c:v>
                </c:pt>
                <c:pt idx="17">
                  <c:v>0.80406250000000001</c:v>
                </c:pt>
                <c:pt idx="18">
                  <c:v>0.83392857142857135</c:v>
                </c:pt>
                <c:pt idx="19">
                  <c:v>0.81860376398779244</c:v>
                </c:pt>
                <c:pt idx="20">
                  <c:v>0.92119047619047612</c:v>
                </c:pt>
                <c:pt idx="21">
                  <c:v>0.91526389064675362</c:v>
                </c:pt>
                <c:pt idx="22">
                  <c:v>0.82351190476190472</c:v>
                </c:pt>
                <c:pt idx="23">
                  <c:v>0</c:v>
                </c:pt>
                <c:pt idx="24">
                  <c:v>0.1301038062283737</c:v>
                </c:pt>
                <c:pt idx="25">
                  <c:v>0.77291666666666659</c:v>
                </c:pt>
                <c:pt idx="26">
                  <c:v>0.83203290388919127</c:v>
                </c:pt>
                <c:pt idx="27">
                  <c:v>0.53512132822477654</c:v>
                </c:pt>
                <c:pt idx="28" formatCode="0.00%">
                  <c:v>0.56850605652759079</c:v>
                </c:pt>
                <c:pt idx="29" formatCode="0.00%">
                  <c:v>0.76452380952380949</c:v>
                </c:pt>
                <c:pt idx="30" formatCode="0.00%">
                  <c:v>0.75982142857142865</c:v>
                </c:pt>
                <c:pt idx="31" formatCode="0.0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EDB-4D4C-9218-6FCD2EC51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RHIC_HOURS_DOE!$A$22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EDB-4D4C-9218-6FCD2EC5131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EDB-4D4C-9218-6FCD2EC5131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EDB-4D4C-9218-6FCD2EC5131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EDB-4D4C-9218-6FCD2EC5131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EDB-4D4C-9218-6FCD2EC5131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EDB-4D4C-9218-6FCD2EC5131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EDB-4D4C-9218-6FCD2EC5131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EDB-4D4C-9218-6FCD2EC5131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EDB-4D4C-9218-6FCD2EC5131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EDB-4D4C-9218-6FCD2EC5131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EDB-4D4C-9218-6FCD2EC5131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EDB-4D4C-9218-6FCD2EC5131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EDB-4D4C-9218-6FCD2EC5131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EDB-4D4C-9218-6FCD2EC5131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EDB-4D4C-9218-6FCD2EC5131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EDB-4D4C-9218-6FCD2EC5131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EDB-4D4C-9218-6FCD2EC5131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EDB-4D4C-9218-6FCD2EC5131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EDB-4D4C-9218-6FCD2EC5131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EDB-4D4C-9218-6FCD2EC5131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EDB-4D4C-9218-6FCD2EC5131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9EDB-4D4C-9218-6FCD2EC5131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9EDB-4D4C-9218-6FCD2EC5131D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9EDB-4D4C-9218-6FCD2EC5131D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9EDB-4D4C-9218-6FCD2EC5131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9EDB-4D4C-9218-6FCD2EC5131D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9EDB-4D4C-9218-6FCD2EC5131D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9EDB-4D4C-9218-6FCD2EC5131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9EDB-4D4C-9218-6FCD2EC5131D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9EDB-4D4C-9218-6FCD2EC5131D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03-41B1-817D-B03F5F633015}"/>
                </c:ext>
              </c:extLst>
            </c:dLbl>
            <c:dLbl>
              <c:idx val="31"/>
              <c:layout>
                <c:manualLayout>
                  <c:x val="-3.3952300026049036E-2"/>
                  <c:y val="-9.8148148148148151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67-48BF-ABC8-7966980DC49A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(RHIC_HOURS_DOE!$M$35:$N$35,RHIC_HOURS_DOE!$B$43:$N$43,RHIC_HOURS_DOE!$B$51:$N$51,RHIC_HOURS_DOE!$B$24:$N$24)</c15:sqref>
                  </c15:fullRef>
                </c:ext>
              </c:extLst>
              <c:f>(RHIC_HOURS_DOE!$M$35:$N$35,RHIC_HOURS_DOE!$B$43:$N$43,RHIC_HOURS_DOE!$B$51:$N$51,RHIC_HOURS_DOE!$B$24:$D$24)</c:f>
              <c:strCache>
                <c:ptCount val="32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  <c:pt idx="31">
                  <c:v>week 4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(RHIC_HOURS_DOE!$M$33:$N$33,RHIC_HOURS_DOE!$B$41:$N$41,RHIC_HOURS_DOE!$B$49:$N$49,RHIC_HOURS_DOE!$B$57:$N$57)</c15:sqref>
                  </c15:fullRef>
                </c:ext>
              </c:extLst>
              <c:f>(RHIC_HOURS_DOE!$M$33:$N$33,RHIC_HOURS_DOE!$B$41:$N$41,RHIC_HOURS_DOE!$B$49:$N$49,RHIC_HOURS_DOE!$B$57:$D$57)</c:f>
              <c:numCache>
                <c:formatCode>General</c:formatCode>
                <c:ptCount val="32"/>
                <c:pt idx="0">
                  <c:v>1</c:v>
                </c:pt>
                <c:pt idx="1">
                  <c:v>7.9436071949440926E-2</c:v>
                </c:pt>
                <c:pt idx="2">
                  <c:v>7.9436071949440926E-2</c:v>
                </c:pt>
                <c:pt idx="3">
                  <c:v>7.9436071949440926E-2</c:v>
                </c:pt>
                <c:pt idx="4">
                  <c:v>7.9436071949440926E-2</c:v>
                </c:pt>
                <c:pt idx="5">
                  <c:v>7.9436071949440926E-2</c:v>
                </c:pt>
                <c:pt idx="6">
                  <c:v>7.9436071949440926E-2</c:v>
                </c:pt>
                <c:pt idx="7">
                  <c:v>7.9436071949440926E-2</c:v>
                </c:pt>
                <c:pt idx="8">
                  <c:v>7.9436071949440926E-2</c:v>
                </c:pt>
                <c:pt idx="9">
                  <c:v>7.9436071949440926E-2</c:v>
                </c:pt>
                <c:pt idx="10">
                  <c:v>0.26269212855146717</c:v>
                </c:pt>
                <c:pt idx="11">
                  <c:v>0.44007707129094409</c:v>
                </c:pt>
                <c:pt idx="12">
                  <c:v>0.52787761770384656</c:v>
                </c:pt>
                <c:pt idx="13">
                  <c:v>0.60780739126127015</c:v>
                </c:pt>
                <c:pt idx="14">
                  <c:v>0.63799895933992412</c:v>
                </c:pt>
                <c:pt idx="15">
                  <c:v>0.75795581081873065</c:v>
                </c:pt>
                <c:pt idx="16">
                  <c:v>0.7608704187196953</c:v>
                </c:pt>
                <c:pt idx="17">
                  <c:v>0.76673283452944452</c:v>
                </c:pt>
                <c:pt idx="18">
                  <c:v>0.77511471466120196</c:v>
                </c:pt>
                <c:pt idx="19">
                  <c:v>0.77966225649890308</c:v>
                </c:pt>
                <c:pt idx="20">
                  <c:v>0.79388194485975727</c:v>
                </c:pt>
                <c:pt idx="21">
                  <c:v>0.80436255546084401</c:v>
                </c:pt>
                <c:pt idx="22">
                  <c:v>0.80597261425740174</c:v>
                </c:pt>
                <c:pt idx="23">
                  <c:v>0.80508618621020611</c:v>
                </c:pt>
                <c:pt idx="24">
                  <c:v>0.8002451892771878</c:v>
                </c:pt>
                <c:pt idx="25">
                  <c:v>0.79814181063511036</c:v>
                </c:pt>
                <c:pt idx="26">
                  <c:v>0.80052808653805207</c:v>
                </c:pt>
                <c:pt idx="27">
                  <c:v>0.79113723846965966</c:v>
                </c:pt>
                <c:pt idx="28">
                  <c:v>0.78779062709902947</c:v>
                </c:pt>
                <c:pt idx="29">
                  <c:v>0.78630966363312571</c:v>
                </c:pt>
                <c:pt idx="30">
                  <c:v>0.78472454744281128</c:v>
                </c:pt>
                <c:pt idx="31">
                  <c:v>0.78472454744281128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EDB-4D4C-9218-6FCD2EC5131D}"/>
            </c:ext>
          </c:extLst>
        </c:ser>
        <c:ser>
          <c:idx val="2"/>
          <c:order val="2"/>
          <c:tx>
            <c:strRef>
              <c:f>RHIC_HOURS_DOE!$A$23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9EDB-4D4C-9218-6FCD2EC5131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9EDB-4D4C-9218-6FCD2EC5131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9EDB-4D4C-9218-6FCD2EC5131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9EDB-4D4C-9218-6FCD2EC5131D}"/>
                </c:ext>
              </c:extLst>
            </c:dLbl>
            <c:dLbl>
              <c:idx val="4"/>
              <c:layout>
                <c:manualLayout>
                  <c:x val="-7.567168994732882E-3"/>
                  <c:y val="-9.9972878390201247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F48-422F-9DAC-47B316447F3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9EDB-4D4C-9218-6FCD2EC5131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9EDB-4D4C-9218-6FCD2EC5131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9EDB-4D4C-9218-6FCD2EC5131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9EDB-4D4C-9218-6FCD2EC5131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9EDB-4D4C-9218-6FCD2EC5131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9EDB-4D4C-9218-6FCD2EC5131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EDB-4D4C-9218-6FCD2EC5131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9EDB-4D4C-9218-6FCD2EC5131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9EDB-4D4C-9218-6FCD2EC5131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9EDB-4D4C-9218-6FCD2EC5131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9EDB-4D4C-9218-6FCD2EC5131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9EDB-4D4C-9218-6FCD2EC5131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9EDB-4D4C-9218-6FCD2EC5131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9EDB-4D4C-9218-6FCD2EC5131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9EDB-4D4C-9218-6FCD2EC5131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9EDB-4D4C-9218-6FCD2EC5131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9EDB-4D4C-9218-6FCD2EC5131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9EDB-4D4C-9218-6FCD2EC5131D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9EDB-4D4C-9218-6FCD2EC5131D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9EDB-4D4C-9218-6FCD2EC5131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9EDB-4D4C-9218-6FCD2EC5131D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9EDB-4D4C-9218-6FCD2EC5131D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9EDB-4D4C-9218-6FCD2EC5131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9EDB-4D4C-9218-6FCD2EC5131D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9EDB-4D4C-9218-6FCD2EC5131D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03-41B1-817D-B03F5F633015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67-48BF-ABC8-7966980DC49A}"/>
                </c:ext>
              </c:extLst>
            </c:dLbl>
            <c:numFmt formatCode="0.00%" sourceLinked="0"/>
            <c:spPr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(RHIC_HOURS_DOE!$M$35:$N$35,RHIC_HOURS_DOE!$B$43:$N$43,RHIC_HOURS_DOE!$B$51:$N$51,RHIC_HOURS_DOE!$B$24:$N$24)</c15:sqref>
                  </c15:fullRef>
                </c:ext>
              </c:extLst>
              <c:f>(RHIC_HOURS_DOE!$M$35:$N$35,RHIC_HOURS_DOE!$B$43:$N$43,RHIC_HOURS_DOE!$B$51:$N$51,RHIC_HOURS_DOE!$B$24:$D$24)</c:f>
              <c:strCache>
                <c:ptCount val="32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  <c:pt idx="31">
                  <c:v>week 4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(RHIC_HOURS_DOE!$M$34:$N$34,RHIC_HOURS_DOE!$B$42:$N$42,RHIC_HOURS_DOE!$B$50:$N$50,RHIC_HOURS_DOE!$B$58:$N$58)</c15:sqref>
                  </c15:fullRef>
                </c:ext>
              </c:extLst>
              <c:f>(RHIC_HOURS_DOE!$M$34:$N$34,RHIC_HOURS_DOE!$B$42:$N$42,RHIC_HOURS_DOE!$B$50:$N$50,RHIC_HOURS_DOE!$B$58:$D$58)</c:f>
              <c:numCache>
                <c:formatCode>0%</c:formatCode>
                <c:ptCount val="32"/>
                <c:pt idx="0">
                  <c:v>0.8</c:v>
                </c:pt>
                <c:pt idx="1">
                  <c:v>0.8</c:v>
                </c:pt>
                <c:pt idx="2" formatCode="General">
                  <c:v>0.8</c:v>
                </c:pt>
                <c:pt idx="3" formatCode="General">
                  <c:v>0.8</c:v>
                </c:pt>
                <c:pt idx="4" formatCode="General">
                  <c:v>0.8</c:v>
                </c:pt>
                <c:pt idx="5" formatCode="General">
                  <c:v>0.8</c:v>
                </c:pt>
                <c:pt idx="6" formatCode="General">
                  <c:v>0.8</c:v>
                </c:pt>
                <c:pt idx="7" formatCode="General">
                  <c:v>0.8</c:v>
                </c:pt>
                <c:pt idx="8" formatCode="General">
                  <c:v>0.8</c:v>
                </c:pt>
                <c:pt idx="9" formatCode="General">
                  <c:v>0.8</c:v>
                </c:pt>
                <c:pt idx="10" formatCode="General">
                  <c:v>0.8</c:v>
                </c:pt>
                <c:pt idx="11" formatCode="General">
                  <c:v>0.8</c:v>
                </c:pt>
                <c:pt idx="12" formatCode="General">
                  <c:v>0.8</c:v>
                </c:pt>
                <c:pt idx="13" formatCode="General">
                  <c:v>0.8</c:v>
                </c:pt>
                <c:pt idx="14" formatCode="General">
                  <c:v>0.8</c:v>
                </c:pt>
                <c:pt idx="15" formatCode="General">
                  <c:v>0.8</c:v>
                </c:pt>
                <c:pt idx="16" formatCode="General">
                  <c:v>0.8</c:v>
                </c:pt>
                <c:pt idx="17">
                  <c:v>0.8</c:v>
                </c:pt>
                <c:pt idx="18">
                  <c:v>0.8</c:v>
                </c:pt>
                <c:pt idx="19">
                  <c:v>0.8</c:v>
                </c:pt>
                <c:pt idx="20">
                  <c:v>0.8</c:v>
                </c:pt>
                <c:pt idx="21">
                  <c:v>0.8</c:v>
                </c:pt>
                <c:pt idx="22">
                  <c:v>0.8</c:v>
                </c:pt>
                <c:pt idx="23">
                  <c:v>0.8</c:v>
                </c:pt>
                <c:pt idx="24">
                  <c:v>0.8</c:v>
                </c:pt>
                <c:pt idx="25">
                  <c:v>0.8</c:v>
                </c:pt>
                <c:pt idx="26">
                  <c:v>0.8</c:v>
                </c:pt>
                <c:pt idx="27">
                  <c:v>0.8</c:v>
                </c:pt>
                <c:pt idx="28" formatCode="General">
                  <c:v>0.8</c:v>
                </c:pt>
                <c:pt idx="29" formatCode="General">
                  <c:v>0.8</c:v>
                </c:pt>
                <c:pt idx="30">
                  <c:v>0.8</c:v>
                </c:pt>
                <c:pt idx="31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EDB-4D4C-9218-6FCD2EC51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7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9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7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5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6.38</c:v>
                </c:pt>
                <c:pt idx="1">
                  <c:v>1.58</c:v>
                </c:pt>
                <c:pt idx="2">
                  <c:v>4.5432994923857866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ser>
          <c:idx val="18"/>
          <c:order val="18"/>
          <c:tx>
            <c:strRef>
              <c:f>'mtbf data'!$A$20</c:f>
              <c:strCache>
                <c:ptCount val="1"/>
                <c:pt idx="0">
                  <c:v>Run25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data'!$B$20:$D$20</c:f>
              <c:numCache>
                <c:formatCode>0.0</c:formatCode>
                <c:ptCount val="3"/>
                <c:pt idx="0">
                  <c:v>6.78</c:v>
                </c:pt>
                <c:pt idx="1">
                  <c:v>1.31</c:v>
                </c:pt>
                <c:pt idx="2">
                  <c:v>3.8575925925925927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4C-4912-A381-CEE1DF8C7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8961687429793843"/>
          <c:h val="7.4852143482064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SEPTEMBER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49:</c:v>
                </c:pt>
                <c:pt idx="1">
                  <c:v>FY25-week 50:</c:v>
                </c:pt>
                <c:pt idx="2">
                  <c:v>FY25-week 51:</c:v>
                </c:pt>
                <c:pt idx="3">
                  <c:v>FY25-week 52:</c:v>
                </c:pt>
              </c:strCache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111.13</c:v>
                </c:pt>
                <c:pt idx="2">
                  <c:v>110.65</c:v>
                </c:pt>
                <c:pt idx="3">
                  <c:v>41.07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8-4DFD-B021-A702CCD9EE19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 formatCode="0.0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58-4DFD-B021-A702CCD9EE19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F3-464E-83D9-6D80F75BB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11.68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58-4DFD-B021-A702CCD9EE19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58-4DFD-B021-A702CCD9EE19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6.2692593773244085E-2"/>
                  <c:y val="-4.526749704602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D58-4DFD-B021-A702CCD9EE19}"/>
                </c:ext>
              </c:extLst>
            </c:dLbl>
            <c:dLbl>
              <c:idx val="3"/>
              <c:layout>
                <c:manualLayout>
                  <c:x val="-7.331845712464137E-2"/>
                  <c:y val="1.2345681012553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D58-4DFD-B021-A702CCD9E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NORMAL!$BG$706:$BJ$706</c:f>
              <c:numCache>
                <c:formatCode>0</c:formatCode>
                <c:ptCount val="4"/>
                <c:pt idx="0">
                  <c:v>1.88</c:v>
                </c:pt>
                <c:pt idx="1">
                  <c:v>18.72</c:v>
                </c:pt>
                <c:pt idx="2">
                  <c:v>15.23</c:v>
                </c:pt>
                <c:pt idx="3">
                  <c:v>5.0199999999999996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58-4DFD-B021-A702CCD9EE19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D58-4DFD-B021-A702CCD9EE19}"/>
                </c:ext>
              </c:extLst>
            </c:dLbl>
            <c:dLbl>
              <c:idx val="2"/>
              <c:layout>
                <c:manualLayout>
                  <c:x val="-7.0130698119222193E-2"/>
                  <c:y val="4.11522700418440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F3-464E-83D9-6D80F75BB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NORMAL!$BG$708:$BJ$708</c:f>
              <c:numCache>
                <c:formatCode>0</c:formatCode>
                <c:ptCount val="4"/>
                <c:pt idx="0">
                  <c:v>153.55000000000001</c:v>
                </c:pt>
                <c:pt idx="1">
                  <c:v>0</c:v>
                </c:pt>
                <c:pt idx="2">
                  <c:v>2.67</c:v>
                </c:pt>
                <c:pt idx="3">
                  <c:v>81.87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58-4DFD-B021-A702CCD9EE19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58-4DFD-B021-A702CCD9EE19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D58-4DFD-B021-A702CCD9EE19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D58-4DFD-B021-A702CCD9EE1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DD58-4DFD-B021-A702CCD9EE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D58-4DFD-B021-A702CCD9EE1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DD58-4DFD-B021-A702CCD9E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NORMAL!$BG$709:$BJ$709</c:f>
              <c:numCache>
                <c:formatCode>0</c:formatCode>
                <c:ptCount val="4"/>
                <c:pt idx="0">
                  <c:v>12.569999999999999</c:v>
                </c:pt>
                <c:pt idx="1">
                  <c:v>38.149999999999991</c:v>
                </c:pt>
                <c:pt idx="2">
                  <c:v>27.770000000000003</c:v>
                </c:pt>
                <c:pt idx="3">
                  <c:v>40.04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58-4DFD-B021-A702CCD9E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Mean</a:t>
            </a:r>
            <a:r>
              <a:rPr lang="en-US" baseline="0"/>
              <a:t> Time Between Failure,</a:t>
            </a:r>
          </a:p>
          <a:p>
            <a:pPr>
              <a:defRPr/>
            </a:pPr>
            <a:r>
              <a:rPr lang="en-US" baseline="0"/>
              <a:t>Mean Time To Repair,</a:t>
            </a:r>
          </a:p>
          <a:p>
            <a:pPr>
              <a:defRPr/>
            </a:pPr>
            <a:r>
              <a:rPr lang="en-US" baseline="0"/>
              <a:t>Average Failure Hours per Day (cryo start to cryo end date)</a:t>
            </a:r>
            <a:endParaRPr lang="en-US"/>
          </a:p>
        </c:rich>
      </c:tx>
      <c:layout>
        <c:manualLayout>
          <c:xMode val="edge"/>
          <c:yMode val="edge"/>
          <c:x val="0.26010492492628218"/>
          <c:y val="3.47011768986920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404950485479415E-2"/>
          <c:y val="3.6980258293098971E-2"/>
          <c:w val="0.91031232204417756"/>
          <c:h val="0.8400475182381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data'!$B$1</c:f>
              <c:strCache>
                <c:ptCount val="1"/>
                <c:pt idx="0">
                  <c:v>MTBF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C0000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data'!$B$2:$B$24</c:f>
              <c:numCache>
                <c:formatCode>0.0</c:formatCode>
                <c:ptCount val="23"/>
                <c:pt idx="0">
                  <c:v>5.3</c:v>
                </c:pt>
                <c:pt idx="1">
                  <c:v>6.3</c:v>
                </c:pt>
                <c:pt idx="2">
                  <c:v>5.5</c:v>
                </c:pt>
                <c:pt idx="3">
                  <c:v>5.5</c:v>
                </c:pt>
                <c:pt idx="4">
                  <c:v>5.7</c:v>
                </c:pt>
                <c:pt idx="5">
                  <c:v>6.9</c:v>
                </c:pt>
                <c:pt idx="6">
                  <c:v>6.6</c:v>
                </c:pt>
                <c:pt idx="7">
                  <c:v>8.6</c:v>
                </c:pt>
                <c:pt idx="8">
                  <c:v>8.1</c:v>
                </c:pt>
                <c:pt idx="9">
                  <c:v>6.4</c:v>
                </c:pt>
                <c:pt idx="10">
                  <c:v>6.8</c:v>
                </c:pt>
                <c:pt idx="11">
                  <c:v>9.3000000000000007</c:v>
                </c:pt>
                <c:pt idx="12">
                  <c:v>3.9</c:v>
                </c:pt>
                <c:pt idx="13">
                  <c:v>10.3</c:v>
                </c:pt>
                <c:pt idx="14">
                  <c:v>9.89</c:v>
                </c:pt>
                <c:pt idx="15">
                  <c:v>8.6</c:v>
                </c:pt>
                <c:pt idx="16">
                  <c:v>6.05</c:v>
                </c:pt>
                <c:pt idx="17">
                  <c:v>6.38</c:v>
                </c:pt>
                <c:pt idx="18">
                  <c:v>6.78</c:v>
                </c:pt>
                <c:pt idx="20">
                  <c:v>5.35</c:v>
                </c:pt>
                <c:pt idx="22">
                  <c:v>11.05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DA-46FD-BB8B-CCB023762FCE}"/>
            </c:ext>
          </c:extLst>
        </c:ser>
        <c:ser>
          <c:idx val="1"/>
          <c:order val="1"/>
          <c:tx>
            <c:strRef>
              <c:f>'mtbf data'!$C$1</c:f>
              <c:strCache>
                <c:ptCount val="1"/>
                <c:pt idx="0">
                  <c:v>MTTR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B05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data'!$C$2:$C$24</c:f>
              <c:numCache>
                <c:formatCode>0.0</c:formatCode>
                <c:ptCount val="23"/>
                <c:pt idx="0">
                  <c:v>2</c:v>
                </c:pt>
                <c:pt idx="1">
                  <c:v>1.2</c:v>
                </c:pt>
                <c:pt idx="2">
                  <c:v>1.3</c:v>
                </c:pt>
                <c:pt idx="3">
                  <c:v>1</c:v>
                </c:pt>
                <c:pt idx="4">
                  <c:v>1.2</c:v>
                </c:pt>
                <c:pt idx="5">
                  <c:v>1.1000000000000001</c:v>
                </c:pt>
                <c:pt idx="6">
                  <c:v>1.2</c:v>
                </c:pt>
                <c:pt idx="7">
                  <c:v>1.3</c:v>
                </c:pt>
                <c:pt idx="8">
                  <c:v>1.1000000000000001</c:v>
                </c:pt>
                <c:pt idx="9">
                  <c:v>1.2</c:v>
                </c:pt>
                <c:pt idx="10">
                  <c:v>1.2</c:v>
                </c:pt>
                <c:pt idx="11">
                  <c:v>0.9</c:v>
                </c:pt>
                <c:pt idx="12">
                  <c:v>0.5</c:v>
                </c:pt>
                <c:pt idx="13">
                  <c:v>1</c:v>
                </c:pt>
                <c:pt idx="14">
                  <c:v>0.97</c:v>
                </c:pt>
                <c:pt idx="15">
                  <c:v>1.61</c:v>
                </c:pt>
                <c:pt idx="16">
                  <c:v>2.19</c:v>
                </c:pt>
                <c:pt idx="17">
                  <c:v>1.58</c:v>
                </c:pt>
                <c:pt idx="18">
                  <c:v>1.31</c:v>
                </c:pt>
                <c:pt idx="20">
                  <c:v>15.02</c:v>
                </c:pt>
                <c:pt idx="22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DA-46FD-BB8B-CCB023762FCE}"/>
            </c:ext>
          </c:extLst>
        </c:ser>
        <c:ser>
          <c:idx val="2"/>
          <c:order val="2"/>
          <c:tx>
            <c:strRef>
              <c:f>'mtbf data'!$D$1</c:f>
              <c:strCache>
                <c:ptCount val="1"/>
                <c:pt idx="0">
                  <c:v>Failure hr/day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206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data'!$D$2:$D$24</c:f>
              <c:numCache>
                <c:formatCode>0.0</c:formatCode>
                <c:ptCount val="23"/>
                <c:pt idx="0">
                  <c:v>6.3</c:v>
                </c:pt>
                <c:pt idx="1">
                  <c:v>3.8</c:v>
                </c:pt>
                <c:pt idx="2">
                  <c:v>4.42</c:v>
                </c:pt>
                <c:pt idx="3">
                  <c:v>3.8</c:v>
                </c:pt>
                <c:pt idx="4">
                  <c:v>4.5</c:v>
                </c:pt>
                <c:pt idx="5">
                  <c:v>3</c:v>
                </c:pt>
                <c:pt idx="6">
                  <c:v>3.5</c:v>
                </c:pt>
                <c:pt idx="7">
                  <c:v>3</c:v>
                </c:pt>
                <c:pt idx="8">
                  <c:v>3.1</c:v>
                </c:pt>
                <c:pt idx="9">
                  <c:v>3.6</c:v>
                </c:pt>
                <c:pt idx="10">
                  <c:v>3.7</c:v>
                </c:pt>
                <c:pt idx="11">
                  <c:v>2.1</c:v>
                </c:pt>
                <c:pt idx="12">
                  <c:v>3.1</c:v>
                </c:pt>
                <c:pt idx="13">
                  <c:v>2.1013531440700155</c:v>
                </c:pt>
                <c:pt idx="14">
                  <c:v>2.1120475954388316</c:v>
                </c:pt>
                <c:pt idx="15">
                  <c:v>3.5902898977765441</c:v>
                </c:pt>
                <c:pt idx="16">
                  <c:v>5.7463323416916001</c:v>
                </c:pt>
                <c:pt idx="17">
                  <c:v>4.5432994923857866</c:v>
                </c:pt>
                <c:pt idx="18">
                  <c:v>4.0238028169014086</c:v>
                </c:pt>
                <c:pt idx="20">
                  <c:v>10.936781609195402</c:v>
                </c:pt>
                <c:pt idx="22">
                  <c:v>3.2022596153846155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DA-46FD-BB8B-CCB023762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1"/>
        <c:axId val="733317151"/>
        <c:axId val="589815135"/>
      </c:barChart>
      <c:catAx>
        <c:axId val="733317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815135"/>
        <c:crosses val="autoZero"/>
        <c:auto val="1"/>
        <c:lblAlgn val="ctr"/>
        <c:lblOffset val="100"/>
        <c:noMultiLvlLbl val="0"/>
      </c:catAx>
      <c:valAx>
        <c:axId val="589815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Hours</a:t>
                </a:r>
                <a:endParaRPr lang="en-US" sz="1400" baseline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out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317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933521206010144E-2"/>
          <c:y val="0.21663442940038685"/>
          <c:w val="0.25827555693969234"/>
          <c:h val="4.7297669164615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AUGUST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109.68</c:v>
                </c:pt>
                <c:pt idx="1">
                  <c:v>122.68</c:v>
                </c:pt>
                <c:pt idx="2">
                  <c:v>126.78</c:v>
                </c:pt>
                <c:pt idx="3">
                  <c:v>110.3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6F-4C35-A09B-713794798F95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6F-4C35-A09B-713794798F95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18-469D-AECE-B67A6496734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18-469D-AECE-B67A6496734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13.93</c:v>
                </c:pt>
                <c:pt idx="2">
                  <c:v>0</c:v>
                </c:pt>
                <c:pt idx="3">
                  <c:v>12.48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6F-4C35-A09B-713794798F95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NORMAL!$AG$707:$AK$707</c:f>
              <c:numCache>
                <c:formatCode>0.0</c:formatCode>
                <c:ptCount val="5"/>
                <c:pt idx="0" formatCode="0">
                  <c:v>0</c:v>
                </c:pt>
                <c:pt idx="1">
                  <c:v>0.48</c:v>
                </c:pt>
                <c:pt idx="2">
                  <c:v>0.2</c:v>
                </c:pt>
                <c:pt idx="3">
                  <c:v>0</c:v>
                </c:pt>
                <c:pt idx="4" formatCode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6F-4C35-A09B-713794798F95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19.07</c:v>
                </c:pt>
                <c:pt idx="1">
                  <c:v>17.670000000000002</c:v>
                </c:pt>
                <c:pt idx="2">
                  <c:v>17.649999999999999</c:v>
                </c:pt>
                <c:pt idx="3">
                  <c:v>15.57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6F-4C35-A09B-713794798F95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1B-4FFB-A5F5-3377933113F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18-469D-AECE-B67A64967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10.72</c:v>
                </c:pt>
                <c:pt idx="1">
                  <c:v>0</c:v>
                </c:pt>
                <c:pt idx="2">
                  <c:v>9.98</c:v>
                </c:pt>
                <c:pt idx="3">
                  <c:v>0</c:v>
                </c:pt>
                <c:pt idx="4">
                  <c:v>164.3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6F-4C35-A09B-713794798F95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64-4B12-82FE-69EF99412E3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64-4B12-82FE-69EF99412E3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64-4B12-82FE-69EF99412E3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64-4B12-82FE-69EF99412E3D}"/>
                </c:ext>
              </c:extLst>
            </c:dLbl>
            <c:dLbl>
              <c:idx val="4"/>
              <c:layout>
                <c:manualLayout>
                  <c:x val="5.204774374745428E-2"/>
                  <c:y val="5.08002357130937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36F-4C35-A09B-713794798F95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6F-4C35-A09B-713794798F95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layout>
                <c:manualLayout>
                  <c:x val="-5.6296539155409726E-2"/>
                  <c:y val="3.86081791419512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28.53</c:v>
                </c:pt>
                <c:pt idx="1">
                  <c:v>13.240000000000002</c:v>
                </c:pt>
                <c:pt idx="2">
                  <c:v>13.389999999999997</c:v>
                </c:pt>
                <c:pt idx="3">
                  <c:v>29.65</c:v>
                </c:pt>
                <c:pt idx="4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36F-4C35-A09B-713794798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July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94.82</c:v>
                </c:pt>
                <c:pt idx="1">
                  <c:v>96.75</c:v>
                </c:pt>
                <c:pt idx="2">
                  <c:v>105.75</c:v>
                </c:pt>
                <c:pt idx="3">
                  <c:v>113.3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88-4E1A-97B5-A873C7AD75F2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88-4E1A-97B5-A873C7AD75F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8.6199999999999992</c:v>
                </c:pt>
                <c:pt idx="1">
                  <c:v>5.52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88-4E1A-97B5-A873C7AD75F2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88-4E1A-97B5-A873C7AD75F2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7.62</c:v>
                </c:pt>
                <c:pt idx="2">
                  <c:v>0</c:v>
                </c:pt>
                <c:pt idx="3">
                  <c:v>8.15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88-4E1A-97B5-A873C7AD75F2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0064671410438966E-2"/>
                  <c:y val="-1.73385348938014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0.8</c:v>
                </c:pt>
                <c:pt idx="1">
                  <c:v>0.08</c:v>
                </c:pt>
                <c:pt idx="2">
                  <c:v>0</c:v>
                </c:pt>
                <c:pt idx="3" formatCode="0.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88-4E1A-97B5-A873C7AD75F2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18.579999999999998</c:v>
                </c:pt>
                <c:pt idx="1">
                  <c:v>18.57</c:v>
                </c:pt>
                <c:pt idx="2">
                  <c:v>22.9</c:v>
                </c:pt>
                <c:pt idx="3">
                  <c:v>18.420000000000002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88-4E1A-97B5-A873C7AD75F2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6.4803690907725059E-2"/>
                  <c:y val="-3.28205128205128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088-4E1A-97B5-A873C7AD75F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11.5</c:v>
                </c:pt>
                <c:pt idx="1">
                  <c:v>2.33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088-4E1A-97B5-A873C7AD75F2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088-4E1A-97B5-A873C7AD75F2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088-4E1A-97B5-A873C7AD75F2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33.68</c:v>
                </c:pt>
                <c:pt idx="1">
                  <c:v>37.130000000000003</c:v>
                </c:pt>
                <c:pt idx="2">
                  <c:v>31.35</c:v>
                </c:pt>
                <c:pt idx="3">
                  <c:v>27.9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088-4E1A-97B5-A873C7AD7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JUNE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36:</c:v>
                </c:pt>
                <c:pt idx="1">
                  <c:v>FY25-week 37:</c:v>
                </c:pt>
                <c:pt idx="2">
                  <c:v>FY25-week 38:</c:v>
                </c:pt>
                <c:pt idx="3">
                  <c:v>FY25-week 39: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51.73</c:v>
                </c:pt>
                <c:pt idx="2">
                  <c:v>100.12</c:v>
                </c:pt>
                <c:pt idx="3">
                  <c:v>91.68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F94-44A8-9B08-75A76F217B93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C1-43E9-A301-774B1C6D9AE0}"/>
                </c:ext>
              </c:extLst>
            </c:dLbl>
            <c:dLbl>
              <c:idx val="1"/>
              <c:layout>
                <c:manualLayout>
                  <c:x val="-6.4367698393908712E-2"/>
                  <c:y val="6.5618132821821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38-4875-A240-1EF89E05A892}"/>
                </c:ext>
              </c:extLst>
            </c:dLbl>
            <c:dLbl>
              <c:idx val="2"/>
              <c:layout>
                <c:manualLayout>
                  <c:x val="-6.4367698393908671E-2"/>
                  <c:y val="6.5618132821821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7C-440E-ABDC-4192E34A7D2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2.52</c:v>
                </c:pt>
                <c:pt idx="2">
                  <c:v>3.45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F94-44A8-9B08-75A76F217B93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94-4783-9AF4-BA283733C1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11.02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F94-44A8-9B08-75A76F217B93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8184657379666809E-3"/>
                  <c:y val="-1.02528332534096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238208761978853E-2"/>
                      <c:h val="6.43877928314127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CC1-43E9-A301-774B1C6D9AE0}"/>
                </c:ext>
              </c:extLst>
            </c:dLbl>
            <c:dLbl>
              <c:idx val="1"/>
              <c:layout>
                <c:manualLayout>
                  <c:x val="-6.8731610149427941E-2"/>
                  <c:y val="-3.2809066410911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38-4875-A240-1EF89E05A89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>
                  <c:v>19.97</c:v>
                </c:pt>
                <c:pt idx="1">
                  <c:v>2.7</c:v>
                </c:pt>
                <c:pt idx="2" formatCode="0.0">
                  <c:v>0.42</c:v>
                </c:pt>
                <c:pt idx="3">
                  <c:v>0.1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4F94-44A8-9B08-75A76F217B93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48.97</c:v>
                </c:pt>
                <c:pt idx="1">
                  <c:v>17.98</c:v>
                </c:pt>
                <c:pt idx="2">
                  <c:v>25.03</c:v>
                </c:pt>
                <c:pt idx="3">
                  <c:v>19.62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4F94-44A8-9B08-75A76F217B93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63.27</c:v>
                </c:pt>
                <c:pt idx="1">
                  <c:v>64.900000000000006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4F94-44A8-9B08-75A76F217B93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4F94-44A8-9B08-75A76F217B93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4F94-44A8-9B08-75A76F217B93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F94-44A8-9B08-75A76F217B9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AFF-4A11-BF35-350FE8FD8DF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438-4875-A240-1EF89E05A89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35.789999999999992</c:v>
                </c:pt>
                <c:pt idx="1">
                  <c:v>28.17</c:v>
                </c:pt>
                <c:pt idx="2">
                  <c:v>38.979999999999997</c:v>
                </c:pt>
                <c:pt idx="3">
                  <c:v>45.58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4F94-44A8-9B08-75A76F217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MAY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2-4B4C-810C-BAB5B4F9DC5E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E2-4B4C-810C-BAB5B4F9DC5E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E2-4B4C-810C-BAB5B4F9DC5E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E2-4B4C-810C-BAB5B4F9DC5E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75-4906-B9FD-5A909DBB2E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31.97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E2-4B4C-810C-BAB5B4F9DC5E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  <c:pt idx="4">
                  <c:v>134.52000000000001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E2-4B4C-810C-BAB5B4F9DC5E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E2-4B4C-810C-BAB5B4F9DC5E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E2-4B4C-810C-BAB5B4F9DC5E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E2-4B4C-810C-BAB5B4F9D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93D-48EE-B432-79209AD1E1CA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93D-48EE-B432-79209AD1E1CA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93D-48EE-B432-79209AD1E1CA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93D-48EE-B432-79209AD1E1CA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93D-48EE-B432-79209AD1E1CA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793D-48EE-B432-79209AD1E1CA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793D-48EE-B432-79209AD1E1CA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793D-48EE-B432-79209AD1E1CA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793D-48EE-B432-79209AD1E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MARCH 2025
</a:t>
            </a:r>
          </a:p>
        </c:rich>
      </c:tx>
      <c:layout>
        <c:manualLayout>
          <c:xMode val="edge"/>
          <c:yMode val="edge"/>
          <c:x val="0.30560899885915532"/>
          <c:y val="1.98125276520273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NORMAL!$BG$703:$BK$703</c:f>
              <c:strCache>
                <c:ptCount val="5"/>
                <c:pt idx="0">
                  <c:v>FY25-week 22:</c:v>
                </c:pt>
                <c:pt idx="1">
                  <c:v>FY25-week 23:</c:v>
                </c:pt>
                <c:pt idx="2">
                  <c:v>FY25-week 24:</c:v>
                </c:pt>
                <c:pt idx="3">
                  <c:v>FY25-week 25:</c:v>
                </c:pt>
                <c:pt idx="4">
                  <c:v>FY25-week 26:</c:v>
                </c:pt>
              </c:strCache>
            </c:strRef>
          </c:cat>
          <c:val>
            <c:numRef>
              <c:f>NORMAL!$BG$704:$BK$704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A-4CE4-8BC8-1B8122AB7ADF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4A-4CE4-8BC8-1B8122AB7ADF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NORMAL!$BG$712:$BK$712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4A-4CE4-8BC8-1B8122AB7ADF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4A-4CE4-8BC8-1B8122AB7ADF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4A-4CE4-8BC8-1B8122AB7ADF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63-45BF-BFC5-980D668560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NORMAL!$BG$708:$BK$708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A-4CE4-8BC8-1B8122AB7ADF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NORMAL!$BG$711:$BK$711</c:f>
              <c:numCache>
                <c:formatCode>0</c:formatCode>
                <c:ptCount val="5"/>
                <c:pt idx="0">
                  <c:v>168</c:v>
                </c:pt>
                <c:pt idx="1">
                  <c:v>167</c:v>
                </c:pt>
                <c:pt idx="2">
                  <c:v>168</c:v>
                </c:pt>
                <c:pt idx="3">
                  <c:v>168</c:v>
                </c:pt>
                <c:pt idx="4">
                  <c:v>41.15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4A-4CE4-8BC8-1B8122AB7ADF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4A-4CE4-8BC8-1B8122AB7ADF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4A-4CE4-8BC8-1B8122AB7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MARCH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647582953957614"/>
          <c:y val="9.9655180717089259E-2"/>
          <c:w val="0.63987366884322761"/>
          <c:h val="0.74571236356484183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NORMAL!$BB$849:$BJ$849</c:f>
              <c:numCache>
                <c:formatCode>General</c:formatCode>
                <c:ptCount val="9"/>
                <c:pt idx="8" formatCode="0.0%">
                  <c:v>0.3215362177929022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F-449F-BABD-1BCE1D8BEFE3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RfBooster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NORMAL!$BB$867:$BJ$867</c:f>
              <c:numCache>
                <c:formatCode>General</c:formatCode>
                <c:ptCount val="9"/>
                <c:pt idx="8" formatCode="0.00%">
                  <c:v>0.21876519202722405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CF-449F-BABD-1BCE1D8BEFE3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ESHQ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NORMAL!$BB$873:$BJ$873</c:f>
              <c:numCache>
                <c:formatCode>General</c:formatCode>
                <c:ptCount val="9"/>
                <c:pt idx="8" formatCode="0.0%">
                  <c:v>8.9256198347107421E-2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CF-449F-BABD-1BCE1D8BEFE3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PPS_Booster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NORMAL!$BB$877:$BJ$877</c:f>
              <c:numCache>
                <c:formatCode>General</c:formatCode>
                <c:ptCount val="9"/>
                <c:pt idx="8" formatCode="0.00%">
                  <c:v>3.4030140982012629E-3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CF-449F-BABD-1BCE1D8BEFE3}"/>
            </c:ext>
          </c:extLst>
        </c:ser>
        <c:ser>
          <c:idx val="7"/>
          <c:order val="8"/>
          <c:tx>
            <c:strRef>
              <c:f>NORMAL!$BF$882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NORMAL!$BB$883:$BJ$883</c:f>
              <c:numCache>
                <c:formatCode>General</c:formatCode>
                <c:ptCount val="9"/>
                <c:pt idx="8" formatCode="0.00%">
                  <c:v>0.28128342245989296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CCF-449F-BABD-1BCE1D8BEFE3}"/>
            </c:ext>
          </c:extLst>
        </c:ser>
        <c:ser>
          <c:idx val="4"/>
          <c:order val="14"/>
          <c:tx>
            <c:strRef>
              <c:f>NORMAL!$BD$878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6-9CCF-449F-BABD-1BCE1D8BEFE3}"/>
              </c:ext>
            </c:extLst>
          </c:dPt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NORMAL!$BB$879:$BJ$879</c:f>
              <c:numCache>
                <c:formatCode>General</c:formatCode>
                <c:ptCount val="9"/>
                <c:pt idx="8" formatCode="0.0%">
                  <c:v>6.3198833252309169E-3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CCF-449F-BABD-1BCE1D8BE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0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NORMAL!$BF$850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NORMAL!$BB$851:$BJ$851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9CCF-449F-BABD-1BCE1D8BEFE3}"/>
                  </c:ext>
                </c:extLst>
              </c15:ser>
            </c15:filteredBarSeries>
            <c15:filteredBar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C00000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NORMAL!$BB$871:$BH$871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CCF-449F-BABD-1BCE1D8BEFE3}"/>
                  </c:ext>
                </c:extLst>
              </c15:ser>
            </c15:filteredBarSeries>
            <c15:filteredBarSeries>
              <c15:ser>
                <c:idx val="2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NORMAL!$BB$875:$BH$875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CCF-449F-BABD-1BCE1D8BEFE3}"/>
                  </c:ext>
                </c:extLst>
              </c15:ser>
            </c15:filteredBarSeries>
            <c15:filteredBar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FF00FF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NORMAL!$BB$869:$BH$869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CCF-449F-BABD-1BCE1D8BEFE3}"/>
                  </c:ext>
                </c:extLst>
              </c15:ser>
            </c15:filteredBarSeries>
            <c15:filteredBarSeries>
              <c15:ser>
                <c:idx val="8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NORMAL!$BB$885:$BF$885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CCF-449F-BABD-1BCE1D8BEFE3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NORMAL!$BF$844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NORMAL!$BB$845:$BH$845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CCF-449F-BABD-1BCE1D8BEFE3}"/>
                  </c:ext>
                </c:extLst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NORMAL!$BB$863:$BD$863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CCF-449F-BABD-1BCE1D8BEFE3}"/>
                  </c:ext>
                </c:extLst>
              </c15:ser>
            </c15:filteredBarSeries>
            <c15:filteredBar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NORMAL!$BB$865:$BD$865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CCF-449F-BABD-1BCE1D8BEFE3}"/>
                  </c:ext>
                </c:extLst>
              </c15:ser>
            </c15:filteredBarSeries>
            <c15:filteredBar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9CCF-449F-BABD-1BCE1D8BEFE3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CCF-449F-BABD-1BCE1D8BEFE3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3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0.84377</cdr:x>
      <cdr:y>0.91852</cdr:y>
    </cdr:from>
    <cdr:to>
      <cdr:x>1</cdr:x>
      <cdr:y>0.95901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10607B5-63E2-BE5A-6F68-2E948BF91A72}"/>
            </a:ext>
          </a:extLst>
        </cdr:cNvPr>
        <cdr:cNvSpPr txBox="1"/>
      </cdr:nvSpPr>
      <cdr:spPr>
        <a:xfrm xmlns:a="http://schemas.openxmlformats.org/drawingml/2006/main">
          <a:off x="10194966" y="6299203"/>
          <a:ext cx="1868294" cy="2776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Data courtesy C. Naylor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0.66373</cdr:x>
      <cdr:y>0.29425</cdr:y>
    </cdr:from>
    <cdr:to>
      <cdr:x>0.82923</cdr:x>
      <cdr:y>0.35487</cdr:y>
    </cdr:to>
    <cdr:sp macro="" textlink="">
      <cdr:nvSpPr>
        <cdr:cNvPr id="2" name="Speech Bubble: Rectangle with Corners Rounded 1">
          <a:extLst xmlns:a="http://schemas.openxmlformats.org/drawingml/2006/main">
            <a:ext uri="{FF2B5EF4-FFF2-40B4-BE49-F238E27FC236}">
              <a16:creationId xmlns:a16="http://schemas.microsoft.com/office/drawing/2014/main" id="{36D0AC19-3476-38B0-DC5B-691F8B123503}"/>
            </a:ext>
          </a:extLst>
        </cdr:cNvPr>
        <cdr:cNvSpPr/>
      </cdr:nvSpPr>
      <cdr:spPr>
        <a:xfrm xmlns:a="http://schemas.openxmlformats.org/drawingml/2006/main">
          <a:off x="7929977" y="1830707"/>
          <a:ext cx="1977326" cy="377159"/>
        </a:xfrm>
        <a:prstGeom xmlns:a="http://schemas.openxmlformats.org/drawingml/2006/main" prst="wedgeRoundRectCallout">
          <a:avLst>
            <a:gd name="adj1" fmla="val 32323"/>
            <a:gd name="adj2" fmla="val 245992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kern="1200" dirty="0"/>
            <a:t>since 5/31 restoration</a:t>
          </a:r>
        </a:p>
      </cdr:txBody>
    </cdr:sp>
  </cdr:relSizeAnchor>
  <cdr:relSizeAnchor xmlns:cdr="http://schemas.openxmlformats.org/drawingml/2006/chartDrawing">
    <cdr:from>
      <cdr:x>0.72017</cdr:x>
      <cdr:y>0.14819</cdr:y>
    </cdr:from>
    <cdr:to>
      <cdr:x>0.86654</cdr:x>
      <cdr:y>0.23352</cdr:y>
    </cdr:to>
    <cdr:sp macro="" textlink="">
      <cdr:nvSpPr>
        <cdr:cNvPr id="3" name="Speech Bubble: Rectangle with Corners Rounded 2">
          <a:extLst xmlns:a="http://schemas.openxmlformats.org/drawingml/2006/main">
            <a:ext uri="{FF2B5EF4-FFF2-40B4-BE49-F238E27FC236}">
              <a16:creationId xmlns:a16="http://schemas.microsoft.com/office/drawing/2014/main" id="{739E9170-5DF7-9EDD-98DA-29704BE1F6F6}"/>
            </a:ext>
          </a:extLst>
        </cdr:cNvPr>
        <cdr:cNvSpPr/>
      </cdr:nvSpPr>
      <cdr:spPr>
        <a:xfrm xmlns:a="http://schemas.openxmlformats.org/drawingml/2006/main">
          <a:off x="8604293" y="921996"/>
          <a:ext cx="1748768" cy="530897"/>
        </a:xfrm>
        <a:prstGeom xmlns:a="http://schemas.openxmlformats.org/drawingml/2006/main" prst="wedgeRoundRectCallout">
          <a:avLst>
            <a:gd name="adj1" fmla="val 55549"/>
            <a:gd name="adj2" fmla="val 207889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/>
            <a:t>since 3/26 start, </a:t>
          </a:r>
        </a:p>
        <a:p xmlns:a="http://schemas.openxmlformats.org/drawingml/2006/main">
          <a:r>
            <a:rPr lang="en-US" sz="1400" kern="1200" dirty="0"/>
            <a:t>if failure 3/26-5/31</a:t>
          </a:r>
        </a:p>
      </cdr:txBody>
    </cdr:sp>
  </cdr:relSizeAnchor>
  <cdr:relSizeAnchor xmlns:cdr="http://schemas.openxmlformats.org/drawingml/2006/chartDrawing">
    <cdr:from>
      <cdr:x>0.68402</cdr:x>
      <cdr:y>0.01848</cdr:y>
    </cdr:from>
    <cdr:to>
      <cdr:x>1</cdr:x>
      <cdr:y>0.05818</cdr:y>
    </cdr:to>
    <cdr:sp macro="" textlink="">
      <cdr:nvSpPr>
        <cdr:cNvPr id="4" name="Speech Bubble: Rectangle with Corners Rounded 3">
          <a:extLst xmlns:a="http://schemas.openxmlformats.org/drawingml/2006/main">
            <a:ext uri="{FF2B5EF4-FFF2-40B4-BE49-F238E27FC236}">
              <a16:creationId xmlns:a16="http://schemas.microsoft.com/office/drawing/2014/main" id="{5CB09FE6-3FC2-BE45-D8C5-FAA8A601C388}"/>
            </a:ext>
          </a:extLst>
        </cdr:cNvPr>
        <cdr:cNvSpPr/>
      </cdr:nvSpPr>
      <cdr:spPr>
        <a:xfrm xmlns:a="http://schemas.openxmlformats.org/drawingml/2006/main">
          <a:off x="8172450" y="114983"/>
          <a:ext cx="3775140" cy="246967"/>
        </a:xfrm>
        <a:prstGeom xmlns:a="http://schemas.openxmlformats.org/drawingml/2006/main" prst="wedgeRoundRectCallout">
          <a:avLst>
            <a:gd name="adj1" fmla="val 35743"/>
            <a:gd name="adj2" fmla="val 422878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>
              <a:solidFill>
                <a:schemeClr val="tx1"/>
              </a:solidFill>
            </a:rPr>
            <a:t>since 3/26 start, with maintenance 3/26-5/31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10/21/2025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BLIP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timeMeetingBLIP.lvdisp</a:t>
            </a:r>
            <a:endParaRPr lang="en-US" dirty="0"/>
          </a:p>
          <a:p>
            <a:r>
              <a:rPr lang="en-US" dirty="0"/>
              <a:t>Avail calc on </a:t>
            </a:r>
            <a:r>
              <a:rPr lang="en-US" dirty="0" err="1"/>
              <a:t>nsrl</a:t>
            </a:r>
            <a:r>
              <a:rPr lang="en-US" dirty="0"/>
              <a:t> time Excel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1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 and avail calc from </a:t>
            </a:r>
            <a:r>
              <a:rPr lang="en-US" dirty="0" err="1"/>
              <a:t>nsrl</a:t>
            </a:r>
            <a:r>
              <a:rPr lang="en-US" dirty="0"/>
              <a:t> time.xlsx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NSRL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timeMeetingNSRL.lvdisp</a:t>
            </a:r>
            <a:r>
              <a:rPr lang="en-US" dirty="0"/>
              <a:t>, select Dose Rate and ion species in use</a:t>
            </a:r>
          </a:p>
          <a:p>
            <a:r>
              <a:rPr lang="en-US" dirty="0"/>
              <a:t>Screenshot of </a:t>
            </a:r>
            <a:r>
              <a:rPr lang="en-US" dirty="0" err="1"/>
              <a:t>AlarmSummary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13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2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687E7-A509-602D-0172-BE04A7444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CACFB5-BAF9-F677-61B7-432113F67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7F32A3-349A-CCF9-E14C-DA187EA756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70604-A01E-1837-7641-60A82AE36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93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C9C9F-A370-1B2E-4C74-1A407FA5E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7AB408-2AEC-676E-6D35-651C9CD1C8AA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1514911"/>
              </p:ext>
            </p:extLst>
          </p:nvPr>
        </p:nvGraphicFramePr>
        <p:xfrm>
          <a:off x="251460" y="1"/>
          <a:ext cx="11940540" cy="616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86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149750"/>
              </p:ext>
            </p:extLst>
          </p:nvPr>
        </p:nvGraphicFramePr>
        <p:xfrm>
          <a:off x="238124" y="0"/>
          <a:ext cx="11953875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EEC8F218-3EEB-A189-95A7-B72B9B9BBD33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114816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F1F10C6-8C53-CFE7-29D1-BC5EFFE74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5C4DDDD-E41F-96C0-070C-6982FFFA8506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16351"/>
              </p:ext>
            </p:extLst>
          </p:nvPr>
        </p:nvGraphicFramePr>
        <p:xfrm>
          <a:off x="210207" y="105103"/>
          <a:ext cx="11981793" cy="617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0603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7511366-F537-F429-19FA-50966BBFC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C4F02A7-668A-29B8-C4E6-CC0523FEE95F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468021"/>
              </p:ext>
            </p:extLst>
          </p:nvPr>
        </p:nvGraphicFramePr>
        <p:xfrm>
          <a:off x="216816" y="0"/>
          <a:ext cx="11975184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8564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9BA153E-DB05-CA1B-04B4-7E7FEBF1D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CCA1C423-A28F-562B-C229-DB2D5C051592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804415"/>
              </p:ext>
            </p:extLst>
          </p:nvPr>
        </p:nvGraphicFramePr>
        <p:xfrm>
          <a:off x="228876" y="0"/>
          <a:ext cx="11963123" cy="617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3450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C791421-8AA9-0D26-F85C-888216D42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701E86A7-581E-44A4-0B18-5FAEBBE487F5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411406"/>
              </p:ext>
            </p:extLst>
          </p:nvPr>
        </p:nvGraphicFramePr>
        <p:xfrm>
          <a:off x="207388" y="1"/>
          <a:ext cx="11984612" cy="6284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74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6A200A0-857E-5A86-BEEC-39C8CD716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367003BB-2CF5-B9FF-6DEB-CCD7B5DB1C94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92664"/>
              </p:ext>
            </p:extLst>
          </p:nvPr>
        </p:nvGraphicFramePr>
        <p:xfrm>
          <a:off x="226244" y="0"/>
          <a:ext cx="11965756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0968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94710-324C-6936-2D47-91E1C5349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F8314073-B802-68E9-992A-457836165DF9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3252955"/>
              </p:ext>
            </p:extLst>
          </p:nvPr>
        </p:nvGraphicFramePr>
        <p:xfrm>
          <a:off x="213360" y="0"/>
          <a:ext cx="11978640" cy="621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4862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254826" y="790069"/>
            <a:ext cx="4497945" cy="5433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BLIP remains in shutdown.</a:t>
            </a:r>
          </a:p>
          <a:p>
            <a:endParaRPr lang="en-US" sz="2800" dirty="0"/>
          </a:p>
          <a:p>
            <a:r>
              <a:rPr lang="en-US" sz="2800" dirty="0"/>
              <a:t>Linac off since 8 July.</a:t>
            </a:r>
            <a:br>
              <a:rPr lang="en-US" sz="2800" dirty="0"/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week: 10/14-21/2025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alibri"/>
                <a:cs typeface="Calibri"/>
              </a:rPr>
              <a:t>97.8%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1243362"/>
            <a:ext cx="282042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NSRL running continues.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Various setup, NASA biology and user beam time through the week.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13 EBIS species, Tandem Au logged to NSRL.</a:t>
            </a:r>
          </a:p>
          <a:p>
            <a:pPr algn="ctr"/>
            <a:br>
              <a:rPr lang="en-US" sz="1600" dirty="0"/>
            </a:br>
            <a:r>
              <a:rPr lang="en-US" sz="1600" dirty="0"/>
              <a:t>Run 25-C began 30 June; concludes 31 October. </a:t>
            </a:r>
          </a:p>
          <a:p>
            <a:pPr algn="ctr"/>
            <a:r>
              <a:rPr lang="en-US" sz="1600" dirty="0"/>
              <a:t>Run 26-A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schedule posted </a:t>
            </a:r>
            <a:r>
              <a:rPr lang="en-US" sz="1600" dirty="0"/>
              <a:t>with users up to 19 December.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EFAF220-6078-17A6-BEB0-09EB7B3FF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724175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38126" y="418227"/>
            <a:ext cx="7520134" cy="6439773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 fontScale="85000" lnSpcReduction="2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STAR, CeC access during </a:t>
            </a:r>
            <a:r>
              <a:rPr lang="en-US" sz="2000" dirty="0" err="1">
                <a:solidFill>
                  <a:schemeClr val="tx1"/>
                </a:solidFill>
                <a:cs typeface="Arial"/>
              </a:rPr>
              <a:t>sPHENIX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magnet ramp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Blue QLI/beam abort, quench protection switch &amp; b6-q3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Blue QLI/beam abort, flattop quad PS power module master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interlock relay failure, 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cs typeface="Arial"/>
              </a:rPr>
              <a:t>sPHENIX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access for HVPS work on TPC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ACS failure sector 10 UPS, HW failure. Bypassed UPS,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reswept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yi11-th21 PS failure, replaced in 11B alcove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Booster C7 injection kicker failure; regulator card, 15V PS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Yellow abort kicker PS failure; f/o transmitter 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ACS failure, 2 sweeps lost. Investigation inconclusive.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Beam abort, RF permit failure during BS4 reset. Access to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repair tuner.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CeC access concurrent to other failures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Yellow abort kicker PS failure; bias voltage fault bypassed.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cs typeface="Arial"/>
            </a:endParaRPr>
          </a:p>
          <a:p>
            <a:r>
              <a:rPr lang="en-US" sz="2200" i="1" dirty="0">
                <a:solidFill>
                  <a:schemeClr val="tx1"/>
                </a:solidFill>
              </a:rPr>
              <a:t>Other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Various additional STAR/</a:t>
            </a:r>
            <a:r>
              <a:rPr lang="en-US" sz="1900" dirty="0" err="1">
                <a:solidFill>
                  <a:schemeClr val="tx1"/>
                </a:solidFill>
                <a:cs typeface="Arial"/>
              </a:rPr>
              <a:t>sPHENIX</a:t>
            </a:r>
            <a:r>
              <a:rPr lang="en-US" sz="1900" dirty="0">
                <a:solidFill>
                  <a:schemeClr val="tx1"/>
                </a:solidFill>
                <a:cs typeface="Arial"/>
              </a:rPr>
              <a:t> access for detector system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AGS access behind store for water leak repairs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chemeClr val="tx1"/>
                </a:solidFill>
                <a:cs typeface="Arial"/>
              </a:rPr>
              <a:t>sPHENIX</a:t>
            </a:r>
            <a:r>
              <a:rPr lang="en-US" sz="1900" dirty="0">
                <a:solidFill>
                  <a:schemeClr val="tx1"/>
                </a:solidFill>
                <a:cs typeface="Arial"/>
              </a:rPr>
              <a:t> magnet trip during store, reset/</a:t>
            </a:r>
            <a:r>
              <a:rPr lang="en-US" sz="1900" dirty="0" err="1">
                <a:solidFill>
                  <a:schemeClr val="tx1"/>
                </a:solidFill>
                <a:cs typeface="Arial"/>
              </a:rPr>
              <a:t>resteered</a:t>
            </a:r>
            <a:r>
              <a:rPr lang="en-US" sz="1900" dirty="0">
                <a:solidFill>
                  <a:schemeClr val="tx1"/>
                </a:solidFill>
                <a:cs typeface="Arial"/>
              </a:rPr>
              <a:t>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BPM beam abort, resets required in 9A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Tandem MP7 source change, behind store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Other various trips, resets, tuning, foil changes (23 resets logged, </a:t>
            </a:r>
            <a:r>
              <a:rPr lang="en-US" sz="1900">
                <a:solidFill>
                  <a:schemeClr val="tx1"/>
                </a:solidFill>
                <a:cs typeface="Arial"/>
              </a:rPr>
              <a:t>in </a:t>
            </a:r>
            <a:br>
              <a:rPr lang="en-US" sz="1900">
                <a:solidFill>
                  <a:schemeClr val="tx1"/>
                </a:solidFill>
                <a:cs typeface="Arial"/>
              </a:rPr>
            </a:br>
            <a:r>
              <a:rPr lang="en-US" sz="1900">
                <a:solidFill>
                  <a:schemeClr val="tx1"/>
                </a:solidFill>
                <a:cs typeface="Arial"/>
              </a:rPr>
              <a:t>addition </a:t>
            </a:r>
            <a:r>
              <a:rPr lang="en-US" sz="1900" dirty="0">
                <a:solidFill>
                  <a:schemeClr val="tx1"/>
                </a:solidFill>
                <a:cs typeface="Arial"/>
              </a:rPr>
              <a:t>to short failures)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/>
              </a:solidFill>
              <a:cs typeface="Arial"/>
            </a:endParaRPr>
          </a:p>
          <a:p>
            <a:r>
              <a:rPr lang="en-US" sz="1900" dirty="0">
                <a:solidFill>
                  <a:schemeClr val="tx1"/>
                </a:solidFill>
                <a:cs typeface="Arial"/>
              </a:rPr>
              <a:t>		No CeC beam time logged this week; </a:t>
            </a:r>
          </a:p>
          <a:p>
            <a:r>
              <a:rPr lang="en-US" sz="1900" dirty="0">
                <a:solidFill>
                  <a:schemeClr val="tx1"/>
                </a:solidFill>
                <a:cs typeface="Arial"/>
              </a:rPr>
              <a:t>		other injector setup, training behind stores</a:t>
            </a:r>
          </a:p>
          <a:p>
            <a:endParaRPr lang="en-US" sz="20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520C20-0D0F-43C8-6F41-779B9FFC4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823" y="3664214"/>
            <a:ext cx="5140362" cy="31937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85EDAC-C334-A43B-2E2E-0F5F4DAFA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492" y="0"/>
            <a:ext cx="5677693" cy="39585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233041D-0B33-1BD0-A20E-D080F691C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52AED7-6059-CDD6-668A-2FC44F6641D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195730"/>
              </p:ext>
            </p:extLst>
          </p:nvPr>
        </p:nvGraphicFramePr>
        <p:xfrm>
          <a:off x="240030" y="1"/>
          <a:ext cx="11951970" cy="617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004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69049" y="691861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beam </a:t>
            </a:r>
            <a:r>
              <a:rPr lang="en-US" sz="2800" dirty="0">
                <a:solidFill>
                  <a:schemeClr val="accent2"/>
                </a:solidFill>
                <a:latin typeface="Arial" panose="020B0604020202020204"/>
              </a:rPr>
              <a:t>o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perations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" panose="020B0604020202020204"/>
              </a:rPr>
              <a:t>continue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RHIC physics continues</a:t>
            </a:r>
            <a:endParaRPr lang="en-US" sz="2400" dirty="0">
              <a:solidFill>
                <a:schemeClr val="accent5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Tandem (MP7) remains sole provider of Au31 for RHIC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NSRL shifts scheduled for users, MD, and NASA biology, 5 days/1-2 shifts this week and next.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Au31 from Tandem for higher intensity</a:t>
            </a:r>
            <a:endParaRPr lang="en-US" sz="2400" dirty="0">
              <a:solidFill>
                <a:schemeClr val="accent5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Other ion beams from EBIS;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H</a:t>
            </a:r>
            <a:r>
              <a:rPr lang="en-US" sz="2400" baseline="-250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intended for H delivery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</a:rPr>
              <a:t>No BLIP runs on calendar yet. </a:t>
            </a:r>
            <a:r>
              <a:rPr lang="en-US" sz="2400" dirty="0"/>
              <a:t>ORC TBD</a:t>
            </a:r>
            <a:r>
              <a:rPr lang="en-US" sz="2400" dirty="0">
                <a:solidFill>
                  <a:schemeClr val="accent4"/>
                </a:solidFill>
              </a:rPr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</a:rPr>
              <a:t>Linac proton beams off until November. </a:t>
            </a:r>
          </a:p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Linac ORC completed; restart underway.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AGS tuning, other studies to continue behind </a:t>
            </a:r>
            <a:br>
              <a:rPr lang="en-US" sz="2400" dirty="0"/>
            </a:br>
            <a:r>
              <a:rPr lang="en-US" sz="2400" dirty="0"/>
              <a:t>stores as time allows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shift coverage 24/7.</a:t>
            </a:r>
          </a:p>
          <a:p>
            <a:pPr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542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Reminder from Operations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171181-D671-FEE2-E81A-49C774999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890" y="3400486"/>
            <a:ext cx="4514850" cy="33807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B6D0DCB6-EC12-4336-C905-F0E89681B8DE}"/>
              </a:ext>
            </a:extLst>
          </p:cNvPr>
          <p:cNvSpPr txBox="1"/>
          <p:nvPr/>
        </p:nvSpPr>
        <p:spPr>
          <a:xfrm>
            <a:off x="5033010" y="6504198"/>
            <a:ext cx="2583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A. Nicola/C.S. Towle</a:t>
            </a:r>
          </a:p>
        </p:txBody>
      </p:sp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B6A-0B15-F1CB-EE5E-01414CAD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3A19-6A85-E02A-C4A4-530CCE67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42846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en-US" sz="2900" dirty="0"/>
              <a:t>Remote </a:t>
            </a:r>
            <a:r>
              <a:rPr lang="en-US" sz="2900" dirty="0" err="1"/>
              <a:t>keytree</a:t>
            </a:r>
            <a:r>
              <a:rPr lang="en-US" sz="2900" dirty="0"/>
              <a:t> systems require a database lookup to validate and authorize distribution of </a:t>
            </a:r>
            <a:r>
              <a:rPr lang="en-US" sz="2900" dirty="0" err="1"/>
              <a:t>keytokens</a:t>
            </a:r>
            <a:r>
              <a:rPr lang="en-US" sz="2900" dirty="0"/>
              <a:t>. The </a:t>
            </a:r>
            <a:r>
              <a:rPr lang="en-US" sz="2900" dirty="0" err="1"/>
              <a:t>Keytrak</a:t>
            </a:r>
            <a:r>
              <a:rPr lang="en-US" sz="2900" dirty="0"/>
              <a:t> system’s database is available for lookup functionality, but can no longer be modified in any way to add or edit qualified personnel.</a:t>
            </a:r>
          </a:p>
          <a:p>
            <a:pPr marL="0" indent="0"/>
            <a:r>
              <a:rPr lang="en-US" sz="3600" dirty="0">
                <a:solidFill>
                  <a:schemeClr val="accent5"/>
                </a:solidFill>
              </a:rPr>
              <a:t>Personnel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New employees, experimenters arriving after 12/1/2024 could not be enrolled in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Existing employees &amp; experimenters, not already enrolled, cannot be added or modified in database</a:t>
            </a:r>
          </a:p>
          <a:p>
            <a:pPr marL="0" indent="0"/>
            <a:r>
              <a:rPr lang="en-US" sz="3400" dirty="0">
                <a:solidFill>
                  <a:schemeClr val="accent5"/>
                </a:solidFill>
              </a:rPr>
              <a:t>Remote </a:t>
            </a:r>
            <a:r>
              <a:rPr lang="en-US" sz="3400" dirty="0" err="1">
                <a:solidFill>
                  <a:schemeClr val="accent5"/>
                </a:solidFill>
              </a:rPr>
              <a:t>keytrees</a:t>
            </a:r>
            <a:r>
              <a:rPr lang="en-US" sz="3400" dirty="0">
                <a:solidFill>
                  <a:schemeClr val="accent5"/>
                </a:solidFill>
              </a:rPr>
              <a:t>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@AGS South gate, North Conjunction Gate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@RHIC STAR, sPHENIX, IP12, IP4</a:t>
            </a:r>
          </a:p>
          <a:p>
            <a:pPr marL="0" indent="0"/>
            <a:r>
              <a:rPr lang="en-US" sz="3400" dirty="0" err="1">
                <a:solidFill>
                  <a:schemeClr val="accent3">
                    <a:lumMod val="75000"/>
                  </a:schemeClr>
                </a:solidFill>
              </a:rPr>
              <a:t>Keytrees</a:t>
            </a:r>
            <a:r>
              <a:rPr lang="en-US" sz="3400" dirty="0">
                <a:solidFill>
                  <a:schemeClr val="accent3">
                    <a:lumMod val="75000"/>
                  </a:schemeClr>
                </a:solidFill>
              </a:rPr>
              <a:t> NOT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@Linac, Booster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@RHIC IP2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MCR </a:t>
            </a:r>
            <a:r>
              <a:rPr lang="en-US" sz="3400" dirty="0" err="1"/>
              <a:t>keytrees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5039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597DA46-608A-839C-7C04-82DAD60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A71E-CCBA-1D45-F768-D07669A1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6D95-B317-5D3A-AAA0-E47BE301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207624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>
                <a:solidFill>
                  <a:schemeClr val="accent4"/>
                </a:solidFill>
              </a:rPr>
              <a:t>Mitigation</a:t>
            </a:r>
            <a:r>
              <a:rPr lang="en-US" sz="2400" dirty="0">
                <a:solidFill>
                  <a:schemeClr val="accent4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Choose entrants that are currently enrolled to perform the work in the enclosure under Controlled Access (CA).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Obtain CA keys from MCR for remote gate watch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local gate watch using other tokens for entrants.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Restricted Access, and allow for delays incurred to sweep areas.</a:t>
            </a:r>
          </a:p>
          <a:p>
            <a:pPr marL="0" indent="0"/>
            <a:r>
              <a:rPr lang="en-US" sz="2800" b="1" i="1" u="sng" dirty="0">
                <a:solidFill>
                  <a:schemeClr val="accent5"/>
                </a:solidFill>
              </a:rPr>
              <a:t>CAUTION</a:t>
            </a:r>
            <a:endParaRPr lang="en-US" sz="2400" b="1" i="1" u="sng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Follow procedures</a:t>
            </a:r>
            <a:r>
              <a:rPr lang="en-US" sz="2400" dirty="0"/>
              <a:t>. Gate Watch staff will remain vigilant.</a:t>
            </a:r>
          </a:p>
          <a:p>
            <a:pPr marL="628650" lvl="1" indent="-285750"/>
            <a:r>
              <a:rPr lang="en-US" sz="2100" dirty="0"/>
              <a:t>No “piggy-backing” – one key/token per entrant.</a:t>
            </a:r>
          </a:p>
          <a:p>
            <a:pPr marL="628650" lvl="1" indent="-285750"/>
            <a:r>
              <a:rPr lang="en-US" sz="2100" dirty="0"/>
              <a:t>Access keys are not candy! </a:t>
            </a:r>
            <a:r>
              <a:rPr lang="en-US" sz="2100" b="1" i="1" dirty="0"/>
              <a:t>Authenticated entrant retains possession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Radiological Controls and the Access Controls System are not to be circumvented. This is (has been) enforced with disciplinary action (dismissal).</a:t>
            </a:r>
          </a:p>
          <a:p>
            <a:pPr marL="685800" lvl="2" indent="0">
              <a:buNone/>
            </a:pPr>
            <a:endParaRPr lang="en-US" sz="3000" dirty="0"/>
          </a:p>
          <a:p>
            <a:pPr marL="685800" lvl="2" indent="0">
              <a:buNone/>
            </a:pPr>
            <a:endParaRPr lang="en-US" sz="2400" dirty="0"/>
          </a:p>
          <a:p>
            <a:pPr marL="6858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67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813D40B-3237-4379-9D2A-62C720F549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320733"/>
              </p:ext>
            </p:extLst>
          </p:nvPr>
        </p:nvGraphicFramePr>
        <p:xfrm>
          <a:off x="222266" y="0"/>
          <a:ext cx="1196973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3405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878643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0AE3E56-EDD9-E442-4EB1-840BA93E1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6E64602-3A08-45E3-93FF-87C234A40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697777"/>
              </p:ext>
            </p:extLst>
          </p:nvPr>
        </p:nvGraphicFramePr>
        <p:xfrm>
          <a:off x="244410" y="0"/>
          <a:ext cx="11947590" cy="6221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7279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8410C1B-40D9-D263-84BC-8491BD3F3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05F882-A527-D26D-AE6B-087A867427A1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D254AFE-8787-AC9A-B2C9-55160B6F89EC}"/>
              </a:ext>
            </a:extLst>
          </p:cNvPr>
          <p:cNvGraphicFramePr>
            <a:graphicFrameLocks/>
          </p:cNvGraphicFramePr>
          <p:nvPr/>
        </p:nvGraphicFramePr>
        <p:xfrm>
          <a:off x="235670" y="0"/>
          <a:ext cx="11956330" cy="624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785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7A490C4-2513-F95F-1273-6A43CBDA8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D21FCF-E188-80DE-ABE0-5AC1F7FE93A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526601"/>
              </p:ext>
            </p:extLst>
          </p:nvPr>
        </p:nvGraphicFramePr>
        <p:xfrm>
          <a:off x="237434" y="0"/>
          <a:ext cx="11954566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095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5D3DA8F-BDCB-930E-48EB-F7892C8F8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0D9F1A-ECB7-E86D-B51E-161A87AFF2AD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F6E58BE-83FB-E5A3-98DB-E3201E2E542E}"/>
              </a:ext>
            </a:extLst>
          </p:cNvPr>
          <p:cNvGraphicFramePr>
            <a:graphicFrameLocks/>
          </p:cNvGraphicFramePr>
          <p:nvPr/>
        </p:nvGraphicFramePr>
        <p:xfrm>
          <a:off x="275534" y="0"/>
          <a:ext cx="11640932" cy="6193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8074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A7369D9-63FA-2348-F907-760188E45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F2929A-9F81-97D9-25BF-C839D30D1A68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045482"/>
              </p:ext>
            </p:extLst>
          </p:nvPr>
        </p:nvGraphicFramePr>
        <p:xfrm>
          <a:off x="246958" y="135732"/>
          <a:ext cx="11916467" cy="608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877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64236"/>
              </p:ext>
            </p:extLst>
          </p:nvPr>
        </p:nvGraphicFramePr>
        <p:xfrm>
          <a:off x="228599" y="72628"/>
          <a:ext cx="11963401" cy="615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B8A40D-56C1-83AE-3EEE-6CEDA104DE4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466037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806454"/>
              </p:ext>
            </p:extLst>
          </p:nvPr>
        </p:nvGraphicFramePr>
        <p:xfrm>
          <a:off x="233464" y="2"/>
          <a:ext cx="11958536" cy="620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466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88A4413-DF12-6C43-C568-E3C2B8831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B6DEC97E-ED47-39F2-2CEE-8CFCCC6B4196}"/>
              </a:ext>
            </a:extLst>
          </p:cNvPr>
          <p:cNvSpPr txBox="1"/>
          <p:nvPr/>
        </p:nvSpPr>
        <p:spPr>
          <a:xfrm>
            <a:off x="10113232" y="6360439"/>
            <a:ext cx="1868294" cy="26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42061"/>
              </p:ext>
            </p:extLst>
          </p:nvPr>
        </p:nvGraphicFramePr>
        <p:xfrm>
          <a:off x="210474" y="1"/>
          <a:ext cx="11981526" cy="622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22148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2" ma:contentTypeDescription="Create a new document." ma:contentTypeScope="" ma:versionID="a6dcf53090516606b4c8e1871f519819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d723f6f3391412b3b93e54b9ff931911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8E2D0FD-186F-44B6-B409-5CFF325AA4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b2e69-5f3a-4a31-a525-b2a83928953a"/>
    <ds:schemaRef ds:uri="29997dcc-7a6f-413b-bcd8-f246219486f6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7028</TotalTime>
  <Words>1186</Words>
  <Application>Microsoft Office PowerPoint</Application>
  <PresentationFormat>Widescreen</PresentationFormat>
  <Paragraphs>220</Paragraphs>
  <Slides>26</Slides>
  <Notes>8</Notes>
  <HiddenSlides>20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week: 10/14-21/2025 (as of 0800)</vt:lpstr>
      <vt:lpstr>Notes from Operations</vt:lpstr>
      <vt:lpstr>Reminder from Operations</vt:lpstr>
      <vt:lpstr>Keytree notes</vt:lpstr>
      <vt:lpstr>Keytree notes, continued</vt:lpstr>
      <vt:lpstr>PowerPoint Presentation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 J. Marr</dc:creator>
  <cp:lastModifiedBy>Marr, Gregory</cp:lastModifiedBy>
  <cp:revision>43</cp:revision>
  <dcterms:created xsi:type="dcterms:W3CDTF">2011-03-02T18:37:40Z</dcterms:created>
  <dcterms:modified xsi:type="dcterms:W3CDTF">2025-10-21T17:02:02Z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