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7"/>
    <p:restoredTop sz="94694"/>
  </p:normalViewPr>
  <p:slideViewPr>
    <p:cSldViewPr snapToGrid="0">
      <p:cViewPr varScale="1">
        <p:scale>
          <a:sx n="121" d="100"/>
          <a:sy n="121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dops.bnl.gov/AGS/Accel/Maintenance/Requests/Schedule_raccess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10/21/2025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A6D2D-32C4-6777-68AF-79D253A12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430" y="583345"/>
            <a:ext cx="7160357" cy="4164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Next scheduled maintenance October 29</a:t>
            </a:r>
            <a:r>
              <a:rPr lang="en-US" sz="8000" kern="12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B0BC0-B05D-28F4-1527-83037AD5B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28" y="4306958"/>
            <a:ext cx="8578699" cy="21700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Use the </a:t>
            </a: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  <a:hlinkClick r:id="rId2"/>
              </a:rPr>
              <a:t>Ring Access Request</a:t>
            </a:r>
            <a:r>
              <a:rPr lang="en-US" sz="36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list to be notified if there is access opportunities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9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63BD57-7EAE-B511-427B-96D58B83A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4" y="643466"/>
            <a:ext cx="1087037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15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1216</TotalTime>
  <Words>27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Next scheduled maintenance October 29th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49</cp:revision>
  <dcterms:created xsi:type="dcterms:W3CDTF">2024-04-16T14:21:02Z</dcterms:created>
  <dcterms:modified xsi:type="dcterms:W3CDTF">2025-10-21T17:24:05Z</dcterms:modified>
</cp:coreProperties>
</file>