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9361-3C8C-9275-4777-37E45E596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EA3FD-B704-ECFB-13B1-7DCC1DA49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4C1D-EA61-700B-9F38-821BA1DA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3BEAD-A9DB-7E27-5092-561610EB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81AE-A848-B3C9-4273-0149EB63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C54F-0C95-CBAB-7105-973BFCA2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5C138-4D56-84B9-1229-6317D462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806F-132A-FE1C-F8B7-6247B15D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3C167-64CC-B3C3-5F16-A10D47DE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30EB2-61C6-519E-F4EF-553ED12C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31893-385A-9DEF-AD7F-6A998A7D9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4AA8D-C2A1-69F4-295A-3888C5CC1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0D7C-BD7F-6E02-0AD0-FE933D6D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246D2-3595-13AF-A612-EB2C568A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D47-1142-912D-E3D4-2557F8A3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08DA-8C7A-D3EC-0A5E-DA882203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7A9B-39B7-75F6-1BF2-2B1CED7BD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9E54-5FED-F664-C471-6CC7BF41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17693-FBF9-2577-E458-04221FBF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1A0AB-BAE6-D316-FC14-949AB36F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8FAC-A93C-0F89-F96F-E84D26E7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C8461-2344-D055-38CD-209F47AD1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7B1A6-7741-B8F3-DCF4-5C9248E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ACF8-DC15-91F2-F90E-CDC607F1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8398D-CD85-257A-CDA8-7B313FA5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917C-841B-AF9D-63BA-DEEE2959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0611-A63A-A45F-2028-BE6D20C58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3DCA9-B680-BFB3-D297-9FA3C870B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18217-5A79-F539-CC04-F1D7E7AE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10C01-454C-35FB-AAD7-E8108EE9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267A3-C15C-2E89-404E-6457736D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F3BA-9A4C-E907-83CD-5C7EDCAB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AEFDF-48B1-1782-A4E1-826453BD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E9E08-3034-46F3-A8BC-4A03D700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796B5-F417-95A2-5930-C7186A8A3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F58F4-140F-4823-7BD2-B706C6538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6D352-BB3F-03CB-6202-216E1260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1DC37-E3A7-7D81-A8EB-90684383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D349B-322C-6AD9-4BF4-C7D96383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06D5-FE79-3807-5405-9B301418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A0EB6-60A4-02CA-0877-BDB85F9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BB1DC-4564-C098-1019-7FC3E003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31D5B-4B9B-D0A2-8A6C-6797DD0A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CD1AB-8705-CE67-09BE-F9190BAA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D164B-D298-02D8-1DDC-7368665F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A088-0462-9A0B-BBE9-0E1E0C1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4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3033-F388-5875-A520-DB06304B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6FFE-5F34-60EC-F5AA-9C4B5614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5FA2-B12A-E1A1-A8D6-0FD85A91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BCAB9-C7B0-FC00-3196-4564ABD1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CE52-3BDC-948A-A350-5B9CFD85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3B91D-A399-9B03-B29F-36D68A02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D739-366E-7B8B-C77D-AB6C94CC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4B7D9-E0D3-358C-46DD-A6F27E969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A1082-B37C-EB6A-30B4-2D1893AE1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0A89B-7079-AF80-16A4-DBEC094F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B8A4E-5170-3F13-554A-BF4ED7D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FCE5C-F16F-D7CD-3128-C2038AEE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E8F45-1B91-DE55-A60C-9A1F0E74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E8FD1-C34D-45B5-0A66-B18ED73E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5282-8CBE-60D4-6F69-7C29CD294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E1E04-F21E-4540-9EE9-CE03B36BA72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E942-C1AE-101E-0EDC-2C6D4B2D5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F894C-769A-AA52-ED53-A83AF668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E3C6C-FC5E-4212-8B98-49F2995C1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62CB-67DA-752B-847B-AD7265F13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APEX Report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50BF8-CA32-1F68-E572-D9F6A504C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Time Meeting, Oct 21, 2025</a:t>
            </a:r>
          </a:p>
        </p:txBody>
      </p:sp>
    </p:spTree>
    <p:extLst>
      <p:ext uri="{BB962C8B-B14F-4D97-AF65-F5344CB8AC3E}">
        <p14:creationId xmlns:p14="http://schemas.microsoft.com/office/powerpoint/2010/main" val="156715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455F0-83BF-4235-C3D9-0B451529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305" y="379672"/>
            <a:ext cx="5182323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6E80D-3120-AAF1-6A3A-4753B9B9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42" y="175758"/>
            <a:ext cx="5191850" cy="6506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253B1A-A252-FE30-6B63-21093722E1ED}"/>
              </a:ext>
            </a:extLst>
          </p:cNvPr>
          <p:cNvSpPr txBox="1"/>
          <p:nvPr/>
        </p:nvSpPr>
        <p:spPr>
          <a:xfrm>
            <a:off x="7981245" y="3070578"/>
            <a:ext cx="373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a few  best APEX sessions:</a:t>
            </a:r>
          </a:p>
          <a:p>
            <a:r>
              <a:rPr lang="en-US" dirty="0"/>
              <a:t>No machine failure caused down time, planned 15 hours and used 15 hours!</a:t>
            </a:r>
          </a:p>
        </p:txBody>
      </p:sp>
    </p:spTree>
    <p:extLst>
      <p:ext uri="{BB962C8B-B14F-4D97-AF65-F5344CB8AC3E}">
        <p14:creationId xmlns:p14="http://schemas.microsoft.com/office/powerpoint/2010/main" val="135692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263B2-7A01-0682-EE96-2546EDF2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95"/>
            <a:ext cx="9011908" cy="159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9E661A-4D26-B9DC-931B-EA7FA268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8" y="1171221"/>
            <a:ext cx="10340623" cy="5118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7F7801-BF46-DAD7-D706-FEC8387DBB3E}"/>
              </a:ext>
            </a:extLst>
          </p:cNvPr>
          <p:cNvSpPr txBox="1"/>
          <p:nvPr/>
        </p:nvSpPr>
        <p:spPr>
          <a:xfrm>
            <a:off x="9245600" y="462844"/>
            <a:ext cx="191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@Xiaofeng</a:t>
            </a:r>
          </a:p>
        </p:txBody>
      </p:sp>
    </p:spTree>
    <p:extLst>
      <p:ext uri="{BB962C8B-B14F-4D97-AF65-F5344CB8AC3E}">
        <p14:creationId xmlns:p14="http://schemas.microsoft.com/office/powerpoint/2010/main" val="311763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00A6C-B30B-E342-3A12-04E6A7D0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6" y="323810"/>
            <a:ext cx="4037188" cy="573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26F64-BD7A-5344-566F-63A7C27D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345" y="437397"/>
            <a:ext cx="4477834" cy="573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3CF7E-8F96-487E-69E1-94B5E340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914" y="2005673"/>
            <a:ext cx="3362794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ED95B1-306E-A006-174F-63160C5C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8" y="242826"/>
            <a:ext cx="7706801" cy="876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B3091-0B0D-88B8-3DA8-F4838F7EB105}"/>
              </a:ext>
            </a:extLst>
          </p:cNvPr>
          <p:cNvSpPr txBox="1"/>
          <p:nvPr/>
        </p:nvSpPr>
        <p:spPr>
          <a:xfrm>
            <a:off x="8963378" y="681037"/>
            <a:ext cx="171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@Derong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79191-1D39-AEEB-CB79-26F50B8D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35" y="1361933"/>
            <a:ext cx="7649643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B993F-B9C4-42D6-3487-EADCA21E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41" y="1223654"/>
            <a:ext cx="8211696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C9AC-14BF-85E0-2750-91318142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Transition Experiment with Less Jump Quads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E2C5D-237F-9DBC-6E9E-841CB9DFB7B8}"/>
              </a:ext>
            </a:extLst>
          </p:cNvPr>
          <p:cNvSpPr txBox="1"/>
          <p:nvPr/>
        </p:nvSpPr>
        <p:spPr>
          <a:xfrm>
            <a:off x="10864644" y="806245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@Henry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CD506-FBAE-C0C2-19A8-25A8BD4E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78" y="1827165"/>
            <a:ext cx="8665958" cy="44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D7D3-EE1E-0580-3DE5-FCDE3281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" y="611909"/>
            <a:ext cx="12192000" cy="5634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492BC-C312-5C41-D521-3E8EC84483D9}"/>
              </a:ext>
            </a:extLst>
          </p:cNvPr>
          <p:cNvSpPr txBox="1"/>
          <p:nvPr/>
        </p:nvSpPr>
        <p:spPr>
          <a:xfrm>
            <a:off x="9403644" y="4639733"/>
            <a:ext cx="258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Totally did 16 ramps!!</a:t>
            </a:r>
          </a:p>
        </p:txBody>
      </p:sp>
    </p:spTree>
    <p:extLst>
      <p:ext uri="{BB962C8B-B14F-4D97-AF65-F5344CB8AC3E}">
        <p14:creationId xmlns:p14="http://schemas.microsoft.com/office/powerpoint/2010/main" val="24851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DC315-F452-E384-7373-843A4F43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456785"/>
            <a:ext cx="11984122" cy="59444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1469E-8C9F-9C02-E12B-3F336051F500}"/>
              </a:ext>
            </a:extLst>
          </p:cNvPr>
          <p:cNvCxnSpPr/>
          <p:nvPr/>
        </p:nvCxnSpPr>
        <p:spPr>
          <a:xfrm>
            <a:off x="428978" y="3025422"/>
            <a:ext cx="579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2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APEX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 Experiment with Less Jump Quads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Luo, Yun</dc:creator>
  <cp:lastModifiedBy>Luo, Yun</cp:lastModifiedBy>
  <cp:revision>1</cp:revision>
  <dcterms:created xsi:type="dcterms:W3CDTF">2025-10-21T14:36:43Z</dcterms:created>
  <dcterms:modified xsi:type="dcterms:W3CDTF">2025-10-21T14:53:19Z</dcterms:modified>
</cp:coreProperties>
</file>