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6" r:id="rId2"/>
  </p:sldMasterIdLst>
  <p:notesMasterIdLst>
    <p:notesMasterId r:id="rId15"/>
  </p:notesMasterIdLst>
  <p:sldIdLst>
    <p:sldId id="295" r:id="rId3"/>
    <p:sldId id="259" r:id="rId4"/>
    <p:sldId id="267" r:id="rId5"/>
    <p:sldId id="264" r:id="rId6"/>
    <p:sldId id="301" r:id="rId7"/>
    <p:sldId id="262" r:id="rId8"/>
    <p:sldId id="296" r:id="rId9"/>
    <p:sldId id="297" r:id="rId10"/>
    <p:sldId id="300" r:id="rId11"/>
    <p:sldId id="299" r:id="rId12"/>
    <p:sldId id="285" r:id="rId13"/>
    <p:sldId id="25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08847-B5BA-4D76-8CAA-60F5BAD9709C}" v="29" dt="2025-10-28T12:09:22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3" autoAdjust="0"/>
    <p:restoredTop sz="94694"/>
  </p:normalViewPr>
  <p:slideViewPr>
    <p:cSldViewPr snapToGrid="0" snapToObjects="1">
      <p:cViewPr varScale="1">
        <p:scale>
          <a:sx n="125" d="100"/>
          <a:sy n="125" d="100"/>
        </p:scale>
        <p:origin x="13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y, Michael" userId="c325cff8-b28b-4ac1-85b5-fc5f87ef2448" providerId="ADAL" clId="{8AA9BF83-DDDC-4E2F-B9E8-D51F9E59C452}"/>
    <pc:docChg chg="modSld">
      <pc:chgData name="Dany, Michael" userId="c325cff8-b28b-4ac1-85b5-fc5f87ef2448" providerId="ADAL" clId="{8AA9BF83-DDDC-4E2F-B9E8-D51F9E59C452}" dt="2025-09-17T16:49:42.510" v="57" actId="122"/>
      <pc:docMkLst>
        <pc:docMk/>
      </pc:docMkLst>
      <pc:sldChg chg="modSp mod">
        <pc:chgData name="Dany, Michael" userId="c325cff8-b28b-4ac1-85b5-fc5f87ef2448" providerId="ADAL" clId="{8AA9BF83-DDDC-4E2F-B9E8-D51F9E59C452}" dt="2025-09-17T16:49:42.510" v="57" actId="122"/>
        <pc:sldMkLst>
          <pc:docMk/>
          <pc:sldMk cId="2530166759" sldId="286"/>
        </pc:sldMkLst>
      </pc:sldChg>
    </pc:docChg>
  </pc:docChgLst>
  <pc:docChgLst>
    <pc:chgData name="Dany, Michael" userId="c325cff8-b28b-4ac1-85b5-fc5f87ef2448" providerId="ADAL" clId="{6C79CED9-07C0-41C9-A0D9-07F30027169E}"/>
    <pc:docChg chg="undo custSel addSld delSld modSld sldOrd modNotesMaster">
      <pc:chgData name="Dany, Michael" userId="c325cff8-b28b-4ac1-85b5-fc5f87ef2448" providerId="ADAL" clId="{6C79CED9-07C0-41C9-A0D9-07F30027169E}" dt="2025-02-12T19:43:30.746" v="3476" actId="20577"/>
      <pc:docMkLst>
        <pc:docMk/>
      </pc:docMkLst>
      <pc:sldChg chg="modSp mod">
        <pc:chgData name="Dany, Michael" userId="c325cff8-b28b-4ac1-85b5-fc5f87ef2448" providerId="ADAL" clId="{6C79CED9-07C0-41C9-A0D9-07F30027169E}" dt="2025-02-10T18:33:35.188" v="1788" actId="6549"/>
        <pc:sldMkLst>
          <pc:docMk/>
          <pc:sldMk cId="2246755923" sldId="256"/>
        </pc:sldMkLst>
      </pc:sldChg>
      <pc:sldChg chg="delSp modSp del mod">
        <pc:chgData name="Dany, Michael" userId="c325cff8-b28b-4ac1-85b5-fc5f87ef2448" providerId="ADAL" clId="{6C79CED9-07C0-41C9-A0D9-07F30027169E}" dt="2025-02-11T20:51:35.076" v="2931" actId="2696"/>
        <pc:sldMkLst>
          <pc:docMk/>
          <pc:sldMk cId="3681362828" sldId="257"/>
        </pc:sldMkLst>
      </pc:sldChg>
      <pc:sldChg chg="modSp mod">
        <pc:chgData name="Dany, Michael" userId="c325cff8-b28b-4ac1-85b5-fc5f87ef2448" providerId="ADAL" clId="{6C79CED9-07C0-41C9-A0D9-07F30027169E}" dt="2025-02-10T21:07:11.725" v="2386" actId="6549"/>
        <pc:sldMkLst>
          <pc:docMk/>
          <pc:sldMk cId="1215709844" sldId="258"/>
        </pc:sldMkLst>
      </pc:sldChg>
      <pc:sldChg chg="modSp mod">
        <pc:chgData name="Dany, Michael" userId="c325cff8-b28b-4ac1-85b5-fc5f87ef2448" providerId="ADAL" clId="{6C79CED9-07C0-41C9-A0D9-07F30027169E}" dt="2025-02-11T12:19:03.463" v="2488" actId="404"/>
        <pc:sldMkLst>
          <pc:docMk/>
          <pc:sldMk cId="1689545284" sldId="259"/>
        </pc:sldMkLst>
      </pc:sldChg>
      <pc:sldChg chg="modSp mod">
        <pc:chgData name="Dany, Michael" userId="c325cff8-b28b-4ac1-85b5-fc5f87ef2448" providerId="ADAL" clId="{6C79CED9-07C0-41C9-A0D9-07F30027169E}" dt="2025-02-11T12:18:22.556" v="2459" actId="14100"/>
        <pc:sldMkLst>
          <pc:docMk/>
          <pc:sldMk cId="57057774" sldId="261"/>
        </pc:sldMkLst>
      </pc:sldChg>
      <pc:sldChg chg="addSp delSp modSp mod delAnim modAnim">
        <pc:chgData name="Dany, Michael" userId="c325cff8-b28b-4ac1-85b5-fc5f87ef2448" providerId="ADAL" clId="{6C79CED9-07C0-41C9-A0D9-07F30027169E}" dt="2025-02-11T14:13:07.760" v="2539" actId="14100"/>
        <pc:sldMkLst>
          <pc:docMk/>
          <pc:sldMk cId="691584225" sldId="262"/>
        </pc:sldMkLst>
      </pc:sldChg>
      <pc:sldChg chg="addSp delSp modSp mod ord">
        <pc:chgData name="Dany, Michael" userId="c325cff8-b28b-4ac1-85b5-fc5f87ef2448" providerId="ADAL" clId="{6C79CED9-07C0-41C9-A0D9-07F30027169E}" dt="2025-02-12T19:43:30.746" v="3476" actId="20577"/>
        <pc:sldMkLst>
          <pc:docMk/>
          <pc:sldMk cId="3080699642" sldId="263"/>
        </pc:sldMkLst>
      </pc:sldChg>
      <pc:sldChg chg="delSp del mod">
        <pc:chgData name="Dany, Michael" userId="c325cff8-b28b-4ac1-85b5-fc5f87ef2448" providerId="ADAL" clId="{6C79CED9-07C0-41C9-A0D9-07F30027169E}" dt="2025-01-30T14:04:53.007" v="11" actId="2696"/>
        <pc:sldMkLst>
          <pc:docMk/>
          <pc:sldMk cId="443010349" sldId="264"/>
        </pc:sldMkLst>
      </pc:sldChg>
      <pc:sldChg chg="modSp mod">
        <pc:chgData name="Dany, Michael" userId="c325cff8-b28b-4ac1-85b5-fc5f87ef2448" providerId="ADAL" clId="{6C79CED9-07C0-41C9-A0D9-07F30027169E}" dt="2025-02-10T21:06:41.551" v="2376" actId="6549"/>
        <pc:sldMkLst>
          <pc:docMk/>
          <pc:sldMk cId="1642221915" sldId="265"/>
        </pc:sldMkLst>
      </pc:sldChg>
      <pc:sldChg chg="modSp mod">
        <pc:chgData name="Dany, Michael" userId="c325cff8-b28b-4ac1-85b5-fc5f87ef2448" providerId="ADAL" clId="{6C79CED9-07C0-41C9-A0D9-07F30027169E}" dt="2025-02-12T18:41:23.485" v="3255" actId="20577"/>
        <pc:sldMkLst>
          <pc:docMk/>
          <pc:sldMk cId="2527519127" sldId="266"/>
        </pc:sldMkLst>
      </pc:sldChg>
      <pc:sldChg chg="addSp delSp modSp mod">
        <pc:chgData name="Dany, Michael" userId="c325cff8-b28b-4ac1-85b5-fc5f87ef2448" providerId="ADAL" clId="{6C79CED9-07C0-41C9-A0D9-07F30027169E}" dt="2025-02-12T19:28:15.896" v="3475" actId="20577"/>
        <pc:sldMkLst>
          <pc:docMk/>
          <pc:sldMk cId="3493181688" sldId="267"/>
        </pc:sldMkLst>
      </pc:sldChg>
      <pc:sldChg chg="del">
        <pc:chgData name="Dany, Michael" userId="c325cff8-b28b-4ac1-85b5-fc5f87ef2448" providerId="ADAL" clId="{6C79CED9-07C0-41C9-A0D9-07F30027169E}" dt="2025-01-30T14:05:41.580" v="13" actId="2696"/>
        <pc:sldMkLst>
          <pc:docMk/>
          <pc:sldMk cId="2118934781" sldId="268"/>
        </pc:sldMkLst>
      </pc:sldChg>
      <pc:sldChg chg="modSp mod">
        <pc:chgData name="Dany, Michael" userId="c325cff8-b28b-4ac1-85b5-fc5f87ef2448" providerId="ADAL" clId="{6C79CED9-07C0-41C9-A0D9-07F30027169E}" dt="2025-02-11T20:57:19.374" v="3136" actId="13926"/>
        <pc:sldMkLst>
          <pc:docMk/>
          <pc:sldMk cId="2498504252" sldId="269"/>
        </pc:sldMkLst>
      </pc:sldChg>
      <pc:sldChg chg="addSp delSp modSp add mod ord">
        <pc:chgData name="Dany, Michael" userId="c325cff8-b28b-4ac1-85b5-fc5f87ef2448" providerId="ADAL" clId="{6C79CED9-07C0-41C9-A0D9-07F30027169E}" dt="2025-02-12T16:54:27.372" v="3214" actId="1037"/>
        <pc:sldMkLst>
          <pc:docMk/>
          <pc:sldMk cId="3745371273" sldId="270"/>
        </pc:sldMkLst>
      </pc:sldChg>
      <pc:sldChg chg="addSp modSp add mod">
        <pc:chgData name="Dany, Michael" userId="c325cff8-b28b-4ac1-85b5-fc5f87ef2448" providerId="ADAL" clId="{6C79CED9-07C0-41C9-A0D9-07F30027169E}" dt="2025-02-10T20:15:56.624" v="2234" actId="14100"/>
        <pc:sldMkLst>
          <pc:docMk/>
          <pc:sldMk cId="422573303" sldId="271"/>
        </pc:sldMkLst>
      </pc:sldChg>
      <pc:sldChg chg="modSp add mod">
        <pc:chgData name="Dany, Michael" userId="c325cff8-b28b-4ac1-85b5-fc5f87ef2448" providerId="ADAL" clId="{6C79CED9-07C0-41C9-A0D9-07F30027169E}" dt="2025-02-11T20:56:41.128" v="3135" actId="20577"/>
        <pc:sldMkLst>
          <pc:docMk/>
          <pc:sldMk cId="3809819397" sldId="272"/>
        </pc:sldMkLst>
      </pc:sldChg>
      <pc:sldChg chg="addSp delSp modSp add mod ord modAnim">
        <pc:chgData name="Dany, Michael" userId="c325cff8-b28b-4ac1-85b5-fc5f87ef2448" providerId="ADAL" clId="{6C79CED9-07C0-41C9-A0D9-07F30027169E}" dt="2025-02-11T13:41:03.764" v="2514"/>
        <pc:sldMkLst>
          <pc:docMk/>
          <pc:sldMk cId="3417317091" sldId="273"/>
        </pc:sldMkLst>
      </pc:sldChg>
      <pc:sldChg chg="modSp add mod">
        <pc:chgData name="Dany, Michael" userId="c325cff8-b28b-4ac1-85b5-fc5f87ef2448" providerId="ADAL" clId="{6C79CED9-07C0-41C9-A0D9-07F30027169E}" dt="2025-02-12T18:57:51.909" v="3416" actId="20577"/>
        <pc:sldMkLst>
          <pc:docMk/>
          <pc:sldMk cId="573523847" sldId="274"/>
        </pc:sldMkLst>
      </pc:sldChg>
      <pc:sldChg chg="delSp add del mod">
        <pc:chgData name="Dany, Michael" userId="c325cff8-b28b-4ac1-85b5-fc5f87ef2448" providerId="ADAL" clId="{6C79CED9-07C0-41C9-A0D9-07F30027169E}" dt="2025-02-11T12:18:32.577" v="2460" actId="2696"/>
        <pc:sldMkLst>
          <pc:docMk/>
          <pc:sldMk cId="4243322571" sldId="274"/>
        </pc:sldMkLst>
      </pc:sldChg>
    </pc:docChg>
  </pc:docChgLst>
  <pc:docChgLst>
    <pc:chgData name="Dany, Michael" userId="c325cff8-b28b-4ac1-85b5-fc5f87ef2448" providerId="ADAL" clId="{5E23CB76-8B03-45C4-9FA1-C6B3AAD4ABC2}"/>
    <pc:docChg chg="modSld">
      <pc:chgData name="Dany, Michael" userId="c325cff8-b28b-4ac1-85b5-fc5f87ef2448" providerId="ADAL" clId="{5E23CB76-8B03-45C4-9FA1-C6B3AAD4ABC2}" dt="2025-01-27T13:20:12.269" v="0" actId="14100"/>
      <pc:docMkLst>
        <pc:docMk/>
      </pc:docMkLst>
      <pc:sldChg chg="modSp mod">
        <pc:chgData name="Dany, Michael" userId="c325cff8-b28b-4ac1-85b5-fc5f87ef2448" providerId="ADAL" clId="{5E23CB76-8B03-45C4-9FA1-C6B3AAD4ABC2}" dt="2025-01-27T13:20:12.269" v="0" actId="14100"/>
        <pc:sldMkLst>
          <pc:docMk/>
          <pc:sldMk cId="2498504252" sldId="269"/>
        </pc:sldMkLst>
      </pc:sldChg>
    </pc:docChg>
  </pc:docChgLst>
  <pc:docChgLst>
    <pc:chgData name="Dany, Michael" userId="c325cff8-b28b-4ac1-85b5-fc5f87ef2448" providerId="ADAL" clId="{19E98001-070A-46F1-B821-05761F1D0DF1}"/>
    <pc:docChg chg="custSel addSld delSld modSld sldOrd">
      <pc:chgData name="Dany, Michael" userId="c325cff8-b28b-4ac1-85b5-fc5f87ef2448" providerId="ADAL" clId="{19E98001-070A-46F1-B821-05761F1D0DF1}" dt="2024-12-18T19:47:09.026" v="2963" actId="20577"/>
      <pc:docMkLst>
        <pc:docMk/>
      </pc:docMkLst>
      <pc:sldChg chg="modSp mod">
        <pc:chgData name="Dany, Michael" userId="c325cff8-b28b-4ac1-85b5-fc5f87ef2448" providerId="ADAL" clId="{19E98001-070A-46F1-B821-05761F1D0DF1}" dt="2024-12-18T14:58:53.184" v="2812" actId="20577"/>
        <pc:sldMkLst>
          <pc:docMk/>
          <pc:sldMk cId="2246755923" sldId="256"/>
        </pc:sldMkLst>
      </pc:sldChg>
      <pc:sldChg chg="addSp delSp modSp mod">
        <pc:chgData name="Dany, Michael" userId="c325cff8-b28b-4ac1-85b5-fc5f87ef2448" providerId="ADAL" clId="{19E98001-070A-46F1-B821-05761F1D0DF1}" dt="2024-12-18T15:01:43.548" v="2872" actId="1037"/>
        <pc:sldMkLst>
          <pc:docMk/>
          <pc:sldMk cId="3681362828" sldId="257"/>
        </pc:sldMkLst>
      </pc:sldChg>
      <pc:sldChg chg="modSp mod">
        <pc:chgData name="Dany, Michael" userId="c325cff8-b28b-4ac1-85b5-fc5f87ef2448" providerId="ADAL" clId="{19E98001-070A-46F1-B821-05761F1D0DF1}" dt="2024-12-18T14:56:26.703" v="2800" actId="20577"/>
        <pc:sldMkLst>
          <pc:docMk/>
          <pc:sldMk cId="1215709844" sldId="258"/>
        </pc:sldMkLst>
      </pc:sldChg>
      <pc:sldChg chg="addSp modSp mod ord">
        <pc:chgData name="Dany, Michael" userId="c325cff8-b28b-4ac1-85b5-fc5f87ef2448" providerId="ADAL" clId="{19E98001-070A-46F1-B821-05761F1D0DF1}" dt="2024-12-18T14:59:16.750" v="2813" actId="20577"/>
        <pc:sldMkLst>
          <pc:docMk/>
          <pc:sldMk cId="1689545284" sldId="259"/>
        </pc:sldMkLst>
      </pc:sldChg>
      <pc:sldChg chg="del">
        <pc:chgData name="Dany, Michael" userId="c325cff8-b28b-4ac1-85b5-fc5f87ef2448" providerId="ADAL" clId="{19E98001-070A-46F1-B821-05761F1D0DF1}" dt="2024-12-05T13:03:44.919" v="222" actId="2696"/>
        <pc:sldMkLst>
          <pc:docMk/>
          <pc:sldMk cId="2421414929" sldId="260"/>
        </pc:sldMkLst>
      </pc:sldChg>
      <pc:sldChg chg="del">
        <pc:chgData name="Dany, Michael" userId="c325cff8-b28b-4ac1-85b5-fc5f87ef2448" providerId="ADAL" clId="{19E98001-070A-46F1-B821-05761F1D0DF1}" dt="2024-12-05T13:39:54.406" v="601" actId="2696"/>
        <pc:sldMkLst>
          <pc:docMk/>
          <pc:sldMk cId="3166334301" sldId="261"/>
        </pc:sldMkLst>
      </pc:sldChg>
      <pc:sldChg chg="addSp delSp modSp add mod ord modAnim">
        <pc:chgData name="Dany, Michael" userId="c325cff8-b28b-4ac1-85b5-fc5f87ef2448" providerId="ADAL" clId="{19E98001-070A-46F1-B821-05761F1D0DF1}" dt="2024-12-18T15:00:56.291" v="2859" actId="1037"/>
        <pc:sldMkLst>
          <pc:docMk/>
          <pc:sldMk cId="691584225" sldId="262"/>
        </pc:sldMkLst>
      </pc:sldChg>
      <pc:sldChg chg="addSp delSp modSp add mod">
        <pc:chgData name="Dany, Michael" userId="c325cff8-b28b-4ac1-85b5-fc5f87ef2448" providerId="ADAL" clId="{19E98001-070A-46F1-B821-05761F1D0DF1}" dt="2024-12-18T12:53:17.007" v="2555" actId="20577"/>
        <pc:sldMkLst>
          <pc:docMk/>
          <pc:sldMk cId="3080699642" sldId="263"/>
        </pc:sldMkLst>
      </pc:sldChg>
      <pc:sldChg chg="addSp modSp add mod ord">
        <pc:chgData name="Dany, Michael" userId="c325cff8-b28b-4ac1-85b5-fc5f87ef2448" providerId="ADAL" clId="{19E98001-070A-46F1-B821-05761F1D0DF1}" dt="2024-12-05T13:46:59.427" v="741" actId="9405"/>
        <pc:sldMkLst>
          <pc:docMk/>
          <pc:sldMk cId="443010349" sldId="264"/>
        </pc:sldMkLst>
      </pc:sldChg>
      <pc:sldChg chg="modSp add mod">
        <pc:chgData name="Dany, Michael" userId="c325cff8-b28b-4ac1-85b5-fc5f87ef2448" providerId="ADAL" clId="{19E98001-070A-46F1-B821-05761F1D0DF1}" dt="2024-12-18T19:47:09.026" v="2963" actId="20577"/>
        <pc:sldMkLst>
          <pc:docMk/>
          <pc:sldMk cId="1642221915" sldId="265"/>
        </pc:sldMkLst>
      </pc:sldChg>
      <pc:sldChg chg="modSp add mod">
        <pc:chgData name="Dany, Michael" userId="c325cff8-b28b-4ac1-85b5-fc5f87ef2448" providerId="ADAL" clId="{19E98001-070A-46F1-B821-05761F1D0DF1}" dt="2024-12-18T18:36:06.792" v="2882" actId="20577"/>
        <pc:sldMkLst>
          <pc:docMk/>
          <pc:sldMk cId="2527519127" sldId="266"/>
        </pc:sldMkLst>
      </pc:sldChg>
      <pc:sldChg chg="modSp add mod">
        <pc:chgData name="Dany, Michael" userId="c325cff8-b28b-4ac1-85b5-fc5f87ef2448" providerId="ADAL" clId="{19E98001-070A-46F1-B821-05761F1D0DF1}" dt="2024-12-18T14:53:00.800" v="2769" actId="114"/>
        <pc:sldMkLst>
          <pc:docMk/>
          <pc:sldMk cId="3493181688" sldId="267"/>
        </pc:sldMkLst>
      </pc:sldChg>
      <pc:sldChg chg="modSp add mod">
        <pc:chgData name="Dany, Michael" userId="c325cff8-b28b-4ac1-85b5-fc5f87ef2448" providerId="ADAL" clId="{19E98001-070A-46F1-B821-05761F1D0DF1}" dt="2024-12-18T18:35:13.872" v="2874" actId="20577"/>
        <pc:sldMkLst>
          <pc:docMk/>
          <pc:sldMk cId="2118934781" sldId="268"/>
        </pc:sldMkLst>
      </pc:sldChg>
      <pc:sldChg chg="modSp add mod">
        <pc:chgData name="Dany, Michael" userId="c325cff8-b28b-4ac1-85b5-fc5f87ef2448" providerId="ADAL" clId="{19E98001-070A-46F1-B821-05761F1D0DF1}" dt="2024-12-18T19:12:34.468" v="2916" actId="5793"/>
        <pc:sldMkLst>
          <pc:docMk/>
          <pc:sldMk cId="2498504252" sldId="269"/>
        </pc:sldMkLst>
      </pc:sldChg>
    </pc:docChg>
  </pc:docChgLst>
  <pc:docChgLst>
    <pc:chgData name="Dany, Michael" userId="c325cff8-b28b-4ac1-85b5-fc5f87ef2448" providerId="ADAL" clId="{56A042C5-A307-440E-9198-3EBD9E528C4D}"/>
    <pc:docChg chg="undo custSel addSld delSld modSld sldOrd">
      <pc:chgData name="Dany, Michael" userId="c325cff8-b28b-4ac1-85b5-fc5f87ef2448" providerId="ADAL" clId="{56A042C5-A307-440E-9198-3EBD9E528C4D}" dt="2025-06-18T16:37:17.341" v="3885"/>
      <pc:docMkLst>
        <pc:docMk/>
      </pc:docMkLst>
      <pc:sldChg chg="modSp mod">
        <pc:chgData name="Dany, Michael" userId="c325cff8-b28b-4ac1-85b5-fc5f87ef2448" providerId="ADAL" clId="{56A042C5-A307-440E-9198-3EBD9E528C4D}" dt="2025-06-18T13:26:28.146" v="3866" actId="20577"/>
        <pc:sldMkLst>
          <pc:docMk/>
          <pc:sldMk cId="2246755923" sldId="256"/>
        </pc:sldMkLst>
      </pc:sldChg>
      <pc:sldChg chg="modSp mod">
        <pc:chgData name="Dany, Michael" userId="c325cff8-b28b-4ac1-85b5-fc5f87ef2448" providerId="ADAL" clId="{56A042C5-A307-440E-9198-3EBD9E528C4D}" dt="2025-05-28T11:58:43.607" v="2363" actId="6549"/>
        <pc:sldMkLst>
          <pc:docMk/>
          <pc:sldMk cId="1215709844" sldId="258"/>
        </pc:sldMkLst>
      </pc:sldChg>
      <pc:sldChg chg="modSp mod">
        <pc:chgData name="Dany, Michael" userId="c325cff8-b28b-4ac1-85b5-fc5f87ef2448" providerId="ADAL" clId="{56A042C5-A307-440E-9198-3EBD9E528C4D}" dt="2025-06-18T16:36:33.021" v="3883" actId="20577"/>
        <pc:sldMkLst>
          <pc:docMk/>
          <pc:sldMk cId="1689545284" sldId="259"/>
        </pc:sldMkLst>
      </pc:sldChg>
      <pc:sldChg chg="addSp delSp modSp mod">
        <pc:chgData name="Dany, Michael" userId="c325cff8-b28b-4ac1-85b5-fc5f87ef2448" providerId="ADAL" clId="{56A042C5-A307-440E-9198-3EBD9E528C4D}" dt="2025-06-09T12:10:10.260" v="3228" actId="1036"/>
        <pc:sldMkLst>
          <pc:docMk/>
          <pc:sldMk cId="57057774" sldId="261"/>
        </pc:sldMkLst>
      </pc:sldChg>
      <pc:sldChg chg="del">
        <pc:chgData name="Dany, Michael" userId="c325cff8-b28b-4ac1-85b5-fc5f87ef2448" providerId="ADAL" clId="{56A042C5-A307-440E-9198-3EBD9E528C4D}" dt="2025-05-21T17:59:05.618" v="1488" actId="47"/>
        <pc:sldMkLst>
          <pc:docMk/>
          <pc:sldMk cId="691584225" sldId="262"/>
        </pc:sldMkLst>
      </pc:sldChg>
      <pc:sldChg chg="del">
        <pc:chgData name="Dany, Michael" userId="c325cff8-b28b-4ac1-85b5-fc5f87ef2448" providerId="ADAL" clId="{56A042C5-A307-440E-9198-3EBD9E528C4D}" dt="2025-05-20T13:49:41.084" v="481" actId="2696"/>
        <pc:sldMkLst>
          <pc:docMk/>
          <pc:sldMk cId="3080699642" sldId="263"/>
        </pc:sldMkLst>
      </pc:sldChg>
      <pc:sldChg chg="del">
        <pc:chgData name="Dany, Michael" userId="c325cff8-b28b-4ac1-85b5-fc5f87ef2448" providerId="ADAL" clId="{56A042C5-A307-440E-9198-3EBD9E528C4D}" dt="2025-05-27T18:35:59.908" v="2279" actId="2696"/>
        <pc:sldMkLst>
          <pc:docMk/>
          <pc:sldMk cId="3493181688" sldId="267"/>
        </pc:sldMkLst>
      </pc:sldChg>
      <pc:sldChg chg="addSp delSp modSp mod">
        <pc:chgData name="Dany, Michael" userId="c325cff8-b28b-4ac1-85b5-fc5f87ef2448" providerId="ADAL" clId="{56A042C5-A307-440E-9198-3EBD9E528C4D}" dt="2025-06-09T12:07:52.206" v="3216" actId="478"/>
        <pc:sldMkLst>
          <pc:docMk/>
          <pc:sldMk cId="3745371273" sldId="270"/>
        </pc:sldMkLst>
      </pc:sldChg>
      <pc:sldChg chg="del">
        <pc:chgData name="Dany, Michael" userId="c325cff8-b28b-4ac1-85b5-fc5f87ef2448" providerId="ADAL" clId="{56A042C5-A307-440E-9198-3EBD9E528C4D}" dt="2025-05-21T17:59:08.995" v="1489" actId="47"/>
        <pc:sldMkLst>
          <pc:docMk/>
          <pc:sldMk cId="422573303" sldId="271"/>
        </pc:sldMkLst>
      </pc:sldChg>
      <pc:sldChg chg="del">
        <pc:chgData name="Dany, Michael" userId="c325cff8-b28b-4ac1-85b5-fc5f87ef2448" providerId="ADAL" clId="{56A042C5-A307-440E-9198-3EBD9E528C4D}" dt="2025-05-27T18:34:20.437" v="2278" actId="2696"/>
        <pc:sldMkLst>
          <pc:docMk/>
          <pc:sldMk cId="3809819397" sldId="272"/>
        </pc:sldMkLst>
      </pc:sldChg>
      <pc:sldChg chg="addSp delSp modSp mod delAnim">
        <pc:chgData name="Dany, Michael" userId="c325cff8-b28b-4ac1-85b5-fc5f87ef2448" providerId="ADAL" clId="{56A042C5-A307-440E-9198-3EBD9E528C4D}" dt="2025-06-10T13:32:32.525" v="3356" actId="20577"/>
        <pc:sldMkLst>
          <pc:docMk/>
          <pc:sldMk cId="3417317091" sldId="273"/>
        </pc:sldMkLst>
      </pc:sldChg>
      <pc:sldChg chg="modSp mod">
        <pc:chgData name="Dany, Michael" userId="c325cff8-b28b-4ac1-85b5-fc5f87ef2448" providerId="ADAL" clId="{56A042C5-A307-440E-9198-3EBD9E528C4D}" dt="2025-06-17T20:11:08.324" v="3858" actId="20577"/>
        <pc:sldMkLst>
          <pc:docMk/>
          <pc:sldMk cId="573523847" sldId="274"/>
        </pc:sldMkLst>
      </pc:sldChg>
      <pc:sldChg chg="addSp delSp modSp add mod delAnim">
        <pc:chgData name="Dany, Michael" userId="c325cff8-b28b-4ac1-85b5-fc5f87ef2448" providerId="ADAL" clId="{56A042C5-A307-440E-9198-3EBD9E528C4D}" dt="2025-06-18T13:41:03.505" v="3875" actId="13926"/>
        <pc:sldMkLst>
          <pc:docMk/>
          <pc:sldMk cId="3976243643" sldId="275"/>
        </pc:sldMkLst>
      </pc:sldChg>
      <pc:sldChg chg="addSp delSp modSp add mod delAnim">
        <pc:chgData name="Dany, Michael" userId="c325cff8-b28b-4ac1-85b5-fc5f87ef2448" providerId="ADAL" clId="{56A042C5-A307-440E-9198-3EBD9E528C4D}" dt="2025-05-28T18:38:04.745" v="3164" actId="20577"/>
        <pc:sldMkLst>
          <pc:docMk/>
          <pc:sldMk cId="3907853616" sldId="276"/>
        </pc:sldMkLst>
      </pc:sldChg>
      <pc:sldChg chg="modSp add mod ord">
        <pc:chgData name="Dany, Michael" userId="c325cff8-b28b-4ac1-85b5-fc5f87ef2448" providerId="ADAL" clId="{56A042C5-A307-440E-9198-3EBD9E528C4D}" dt="2025-06-18T16:37:17.341" v="3885"/>
        <pc:sldMkLst>
          <pc:docMk/>
          <pc:sldMk cId="2089269498" sldId="277"/>
        </pc:sldMkLst>
      </pc:sldChg>
      <pc:sldChg chg="addSp delSp modSp add mod modAnim">
        <pc:chgData name="Dany, Michael" userId="c325cff8-b28b-4ac1-85b5-fc5f87ef2448" providerId="ADAL" clId="{56A042C5-A307-440E-9198-3EBD9E528C4D}" dt="2025-05-27T18:19:31.109" v="2110"/>
        <pc:sldMkLst>
          <pc:docMk/>
          <pc:sldMk cId="2381132415" sldId="278"/>
        </pc:sldMkLst>
      </pc:sldChg>
      <pc:sldChg chg="addSp delSp modSp add mod">
        <pc:chgData name="Dany, Michael" userId="c325cff8-b28b-4ac1-85b5-fc5f87ef2448" providerId="ADAL" clId="{56A042C5-A307-440E-9198-3EBD9E528C4D}" dt="2025-06-18T13:32:54.395" v="3874" actId="27636"/>
        <pc:sldMkLst>
          <pc:docMk/>
          <pc:sldMk cId="3468321283" sldId="279"/>
        </pc:sldMkLst>
      </pc:sldChg>
      <pc:sldChg chg="modSp add mod">
        <pc:chgData name="Dany, Michael" userId="c325cff8-b28b-4ac1-85b5-fc5f87ef2448" providerId="ADAL" clId="{56A042C5-A307-440E-9198-3EBD9E528C4D}" dt="2025-06-10T13:32:15.705" v="3352" actId="20577"/>
        <pc:sldMkLst>
          <pc:docMk/>
          <pc:sldMk cId="651518098" sldId="280"/>
        </pc:sldMkLst>
      </pc:sldChg>
      <pc:sldChg chg="addSp delSp modSp add mod">
        <pc:chgData name="Dany, Michael" userId="c325cff8-b28b-4ac1-85b5-fc5f87ef2448" providerId="ADAL" clId="{56A042C5-A307-440E-9198-3EBD9E528C4D}" dt="2025-06-17T20:09:40.882" v="3831" actId="14100"/>
        <pc:sldMkLst>
          <pc:docMk/>
          <pc:sldMk cId="1637177014" sldId="281"/>
        </pc:sldMkLst>
      </pc:sldChg>
    </pc:docChg>
  </pc:docChgLst>
  <pc:docChgLst>
    <pc:chgData name="Dany, Michael" userId="c325cff8-b28b-4ac1-85b5-fc5f87ef2448" providerId="ADAL" clId="{FEEB3AF0-AAE4-40B5-AE62-54176EF9168A}"/>
    <pc:docChg chg="undo custSel addSld delSld modSld sldOrd addMainMaster delMainMaster modMainMaster">
      <pc:chgData name="Dany, Michael" userId="c325cff8-b28b-4ac1-85b5-fc5f87ef2448" providerId="ADAL" clId="{FEEB3AF0-AAE4-40B5-AE62-54176EF9168A}" dt="2025-10-28T12:13:10.799" v="7753" actId="1036"/>
      <pc:docMkLst>
        <pc:docMk/>
      </pc:docMkLst>
      <pc:sldChg chg="modSp del mod">
        <pc:chgData name="Dany, Michael" userId="c325cff8-b28b-4ac1-85b5-fc5f87ef2448" providerId="ADAL" clId="{FEEB3AF0-AAE4-40B5-AE62-54176EF9168A}" dt="2025-10-23T11:46:13.213" v="4798" actId="2696"/>
        <pc:sldMkLst>
          <pc:docMk/>
          <pc:sldMk cId="2246755923" sldId="256"/>
        </pc:sldMkLst>
      </pc:sldChg>
      <pc:sldChg chg="addSp modSp mod">
        <pc:chgData name="Dany, Michael" userId="c325cff8-b28b-4ac1-85b5-fc5f87ef2448" providerId="ADAL" clId="{FEEB3AF0-AAE4-40B5-AE62-54176EF9168A}" dt="2025-10-28T12:13:10.799" v="7753" actId="1036"/>
        <pc:sldMkLst>
          <pc:docMk/>
          <pc:sldMk cId="1215709844" sldId="258"/>
        </pc:sldMkLst>
        <pc:spChg chg="mod">
          <ac:chgData name="Dany, Michael" userId="c325cff8-b28b-4ac1-85b5-fc5f87ef2448" providerId="ADAL" clId="{FEEB3AF0-AAE4-40B5-AE62-54176EF9168A}" dt="2025-10-28T12:13:10.799" v="7753" actId="1036"/>
          <ac:spMkLst>
            <pc:docMk/>
            <pc:sldMk cId="1215709844" sldId="258"/>
            <ac:spMk id="2" creationId="{0BDB68A9-B5EB-314F-849D-FB440A7B37AA}"/>
          </ac:spMkLst>
        </pc:spChg>
        <pc:spChg chg="mod">
          <ac:chgData name="Dany, Michael" userId="c325cff8-b28b-4ac1-85b5-fc5f87ef2448" providerId="ADAL" clId="{FEEB3AF0-AAE4-40B5-AE62-54176EF9168A}" dt="2025-10-23T12:42:15.798" v="6371" actId="20577"/>
          <ac:spMkLst>
            <pc:docMk/>
            <pc:sldMk cId="1215709844" sldId="258"/>
            <ac:spMk id="3" creationId="{23BD80E2-64A8-2746-84CE-DAC7C5339965}"/>
          </ac:spMkLst>
        </pc:spChg>
        <pc:spChg chg="add mod">
          <ac:chgData name="Dany, Michael" userId="c325cff8-b28b-4ac1-85b5-fc5f87ef2448" providerId="ADAL" clId="{FEEB3AF0-AAE4-40B5-AE62-54176EF9168A}" dt="2025-10-28T12:11:46.281" v="7742" actId="255"/>
          <ac:spMkLst>
            <pc:docMk/>
            <pc:sldMk cId="1215709844" sldId="258"/>
            <ac:spMk id="5" creationId="{9DB054E5-AE14-99A1-87B9-3515A2B9DF49}"/>
          </ac:spMkLst>
        </pc:spChg>
      </pc:sldChg>
      <pc:sldChg chg="modSp mod">
        <pc:chgData name="Dany, Michael" userId="c325cff8-b28b-4ac1-85b5-fc5f87ef2448" providerId="ADAL" clId="{FEEB3AF0-AAE4-40B5-AE62-54176EF9168A}" dt="2025-10-28T11:54:41.050" v="7603" actId="20577"/>
        <pc:sldMkLst>
          <pc:docMk/>
          <pc:sldMk cId="1689545284" sldId="259"/>
        </pc:sldMkLst>
        <pc:spChg chg="mod">
          <ac:chgData name="Dany, Michael" userId="c325cff8-b28b-4ac1-85b5-fc5f87ef2448" providerId="ADAL" clId="{FEEB3AF0-AAE4-40B5-AE62-54176EF9168A}" dt="2025-10-28T11:54:41.050" v="7603" actId="20577"/>
          <ac:spMkLst>
            <pc:docMk/>
            <pc:sldMk cId="1689545284" sldId="259"/>
            <ac:spMk id="4" creationId="{3361F477-7E8C-DC4F-2B52-FC86B4144E7A}"/>
          </ac:spMkLst>
        </pc:spChg>
      </pc:sldChg>
      <pc:sldChg chg="addSp delSp modSp del mod">
        <pc:chgData name="Dany, Michael" userId="c325cff8-b28b-4ac1-85b5-fc5f87ef2448" providerId="ADAL" clId="{FEEB3AF0-AAE4-40B5-AE62-54176EF9168A}" dt="2025-10-23T11:13:46.437" v="4724" actId="2696"/>
        <pc:sldMkLst>
          <pc:docMk/>
          <pc:sldMk cId="57057774" sldId="261"/>
        </pc:sldMkLst>
      </pc:sldChg>
      <pc:sldChg chg="modSp add mod">
        <pc:chgData name="Dany, Michael" userId="c325cff8-b28b-4ac1-85b5-fc5f87ef2448" providerId="ADAL" clId="{FEEB3AF0-AAE4-40B5-AE62-54176EF9168A}" dt="2025-10-23T13:45:15.059" v="7436" actId="20577"/>
        <pc:sldMkLst>
          <pc:docMk/>
          <pc:sldMk cId="4174512511" sldId="262"/>
        </pc:sldMkLst>
        <pc:spChg chg="mod">
          <ac:chgData name="Dany, Michael" userId="c325cff8-b28b-4ac1-85b5-fc5f87ef2448" providerId="ADAL" clId="{FEEB3AF0-AAE4-40B5-AE62-54176EF9168A}" dt="2025-10-23T13:45:15.059" v="7436" actId="20577"/>
          <ac:spMkLst>
            <pc:docMk/>
            <pc:sldMk cId="4174512511" sldId="262"/>
            <ac:spMk id="2" creationId="{93FABE3D-0DCF-EDE6-949A-7944DEA97934}"/>
          </ac:spMkLst>
        </pc:spChg>
        <pc:spChg chg="mod">
          <ac:chgData name="Dany, Michael" userId="c325cff8-b28b-4ac1-85b5-fc5f87ef2448" providerId="ADAL" clId="{FEEB3AF0-AAE4-40B5-AE62-54176EF9168A}" dt="2025-10-23T12:35:30.784" v="5909" actId="20577"/>
          <ac:spMkLst>
            <pc:docMk/>
            <pc:sldMk cId="4174512511" sldId="262"/>
            <ac:spMk id="7" creationId="{7113E4FD-163A-2DC8-78C6-BC6C566F5497}"/>
          </ac:spMkLst>
        </pc:spChg>
      </pc:sldChg>
      <pc:sldChg chg="modSp add mod">
        <pc:chgData name="Dany, Michael" userId="c325cff8-b28b-4ac1-85b5-fc5f87ef2448" providerId="ADAL" clId="{FEEB3AF0-AAE4-40B5-AE62-54176EF9168A}" dt="2025-10-23T12:52:29.737" v="6673" actId="20577"/>
        <pc:sldMkLst>
          <pc:docMk/>
          <pc:sldMk cId="146470658" sldId="264"/>
        </pc:sldMkLst>
        <pc:spChg chg="mod">
          <ac:chgData name="Dany, Michael" userId="c325cff8-b28b-4ac1-85b5-fc5f87ef2448" providerId="ADAL" clId="{FEEB3AF0-AAE4-40B5-AE62-54176EF9168A}" dt="2025-10-23T12:52:29.737" v="6673" actId="20577"/>
          <ac:spMkLst>
            <pc:docMk/>
            <pc:sldMk cId="146470658" sldId="264"/>
            <ac:spMk id="7" creationId="{592ABC1A-CB8C-CAB2-E4B6-82039C1303FF}"/>
          </ac:spMkLst>
        </pc:spChg>
      </pc:sldChg>
      <pc:sldChg chg="add del ord">
        <pc:chgData name="Dany, Michael" userId="c325cff8-b28b-4ac1-85b5-fc5f87ef2448" providerId="ADAL" clId="{FEEB3AF0-AAE4-40B5-AE62-54176EF9168A}" dt="2025-10-23T13:32:54.771" v="7390" actId="2696"/>
        <pc:sldMkLst>
          <pc:docMk/>
          <pc:sldMk cId="1229169934" sldId="265"/>
        </pc:sldMkLst>
      </pc:sldChg>
      <pc:sldChg chg="modSp del mod">
        <pc:chgData name="Dany, Michael" userId="c325cff8-b28b-4ac1-85b5-fc5f87ef2448" providerId="ADAL" clId="{FEEB3AF0-AAE4-40B5-AE62-54176EF9168A}" dt="2025-10-23T11:53:56.851" v="4805" actId="2696"/>
        <pc:sldMkLst>
          <pc:docMk/>
          <pc:sldMk cId="2527519127" sldId="266"/>
        </pc:sldMkLst>
      </pc:sldChg>
      <pc:sldChg chg="add">
        <pc:chgData name="Dany, Michael" userId="c325cff8-b28b-4ac1-85b5-fc5f87ef2448" providerId="ADAL" clId="{FEEB3AF0-AAE4-40B5-AE62-54176EF9168A}" dt="2025-10-23T11:35:57.854" v="4731"/>
        <pc:sldMkLst>
          <pc:docMk/>
          <pc:sldMk cId="2630390853" sldId="267"/>
        </pc:sldMkLst>
      </pc:sldChg>
      <pc:sldChg chg="addSp delSp modSp del mod">
        <pc:chgData name="Dany, Michael" userId="c325cff8-b28b-4ac1-85b5-fc5f87ef2448" providerId="ADAL" clId="{FEEB3AF0-AAE4-40B5-AE62-54176EF9168A}" dt="2025-10-23T11:13:43.270" v="4723" actId="2696"/>
        <pc:sldMkLst>
          <pc:docMk/>
          <pc:sldMk cId="3745371273" sldId="270"/>
        </pc:sldMkLst>
      </pc:sldChg>
      <pc:sldChg chg="del">
        <pc:chgData name="Dany, Michael" userId="c325cff8-b28b-4ac1-85b5-fc5f87ef2448" providerId="ADAL" clId="{FEEB3AF0-AAE4-40B5-AE62-54176EF9168A}" dt="2025-09-12T15:08:09.068" v="28" actId="2696"/>
        <pc:sldMkLst>
          <pc:docMk/>
          <pc:sldMk cId="3417317091" sldId="273"/>
        </pc:sldMkLst>
      </pc:sldChg>
      <pc:sldChg chg="del">
        <pc:chgData name="Dany, Michael" userId="c325cff8-b28b-4ac1-85b5-fc5f87ef2448" providerId="ADAL" clId="{FEEB3AF0-AAE4-40B5-AE62-54176EF9168A}" dt="2025-10-23T11:54:01.785" v="4806" actId="2696"/>
        <pc:sldMkLst>
          <pc:docMk/>
          <pc:sldMk cId="573523847" sldId="274"/>
        </pc:sldMkLst>
      </pc:sldChg>
      <pc:sldChg chg="del">
        <pc:chgData name="Dany, Michael" userId="c325cff8-b28b-4ac1-85b5-fc5f87ef2448" providerId="ADAL" clId="{FEEB3AF0-AAE4-40B5-AE62-54176EF9168A}" dt="2025-09-12T19:35:38.355" v="897" actId="2696"/>
        <pc:sldMkLst>
          <pc:docMk/>
          <pc:sldMk cId="3976243643" sldId="275"/>
        </pc:sldMkLst>
      </pc:sldChg>
      <pc:sldChg chg="del">
        <pc:chgData name="Dany, Michael" userId="c325cff8-b28b-4ac1-85b5-fc5f87ef2448" providerId="ADAL" clId="{FEEB3AF0-AAE4-40B5-AE62-54176EF9168A}" dt="2025-09-12T19:35:49.772" v="898" actId="2696"/>
        <pc:sldMkLst>
          <pc:docMk/>
          <pc:sldMk cId="3907853616" sldId="276"/>
        </pc:sldMkLst>
      </pc:sldChg>
      <pc:sldChg chg="del">
        <pc:chgData name="Dany, Michael" userId="c325cff8-b28b-4ac1-85b5-fc5f87ef2448" providerId="ADAL" clId="{FEEB3AF0-AAE4-40B5-AE62-54176EF9168A}" dt="2025-09-15T18:46:30.113" v="3870" actId="2696"/>
        <pc:sldMkLst>
          <pc:docMk/>
          <pc:sldMk cId="2089269498" sldId="277"/>
        </pc:sldMkLst>
      </pc:sldChg>
      <pc:sldChg chg="addSp delSp modSp del mod modTransition delAnim">
        <pc:chgData name="Dany, Michael" userId="c325cff8-b28b-4ac1-85b5-fc5f87ef2448" providerId="ADAL" clId="{FEEB3AF0-AAE4-40B5-AE62-54176EF9168A}" dt="2025-10-23T12:40:14.143" v="6305" actId="2696"/>
        <pc:sldMkLst>
          <pc:docMk/>
          <pc:sldMk cId="2381132415" sldId="278"/>
        </pc:sldMkLst>
      </pc:sldChg>
      <pc:sldChg chg="modSp del mod">
        <pc:chgData name="Dany, Michael" userId="c325cff8-b28b-4ac1-85b5-fc5f87ef2448" providerId="ADAL" clId="{FEEB3AF0-AAE4-40B5-AE62-54176EF9168A}" dt="2025-10-23T11:14:00.511" v="4726" actId="2696"/>
        <pc:sldMkLst>
          <pc:docMk/>
          <pc:sldMk cId="3468321283" sldId="279"/>
        </pc:sldMkLst>
      </pc:sldChg>
      <pc:sldChg chg="del">
        <pc:chgData name="Dany, Michael" userId="c325cff8-b28b-4ac1-85b5-fc5f87ef2448" providerId="ADAL" clId="{FEEB3AF0-AAE4-40B5-AE62-54176EF9168A}" dt="2025-09-12T15:08:03.137" v="27" actId="2696"/>
        <pc:sldMkLst>
          <pc:docMk/>
          <pc:sldMk cId="651518098" sldId="280"/>
        </pc:sldMkLst>
      </pc:sldChg>
      <pc:sldChg chg="del">
        <pc:chgData name="Dany, Michael" userId="c325cff8-b28b-4ac1-85b5-fc5f87ef2448" providerId="ADAL" clId="{FEEB3AF0-AAE4-40B5-AE62-54176EF9168A}" dt="2025-09-15T15:55:07.503" v="1733" actId="2696"/>
        <pc:sldMkLst>
          <pc:docMk/>
          <pc:sldMk cId="1637177014" sldId="281"/>
        </pc:sldMkLst>
      </pc:sldChg>
      <pc:sldChg chg="modSp add del mod">
        <pc:chgData name="Dany, Michael" userId="c325cff8-b28b-4ac1-85b5-fc5f87ef2448" providerId="ADAL" clId="{FEEB3AF0-AAE4-40B5-AE62-54176EF9168A}" dt="2025-10-23T11:54:11.753" v="4808" actId="2696"/>
        <pc:sldMkLst>
          <pc:docMk/>
          <pc:sldMk cId="250165415" sldId="282"/>
        </pc:sldMkLst>
      </pc:sldChg>
      <pc:sldChg chg="addSp delSp modSp add del mod">
        <pc:chgData name="Dany, Michael" userId="c325cff8-b28b-4ac1-85b5-fc5f87ef2448" providerId="ADAL" clId="{FEEB3AF0-AAE4-40B5-AE62-54176EF9168A}" dt="2025-10-23T12:41:34.548" v="6367" actId="2696"/>
        <pc:sldMkLst>
          <pc:docMk/>
          <pc:sldMk cId="1273694417" sldId="283"/>
        </pc:sldMkLst>
      </pc:sldChg>
      <pc:sldChg chg="addSp delSp modSp add del mod">
        <pc:chgData name="Dany, Michael" userId="c325cff8-b28b-4ac1-85b5-fc5f87ef2448" providerId="ADAL" clId="{FEEB3AF0-AAE4-40B5-AE62-54176EF9168A}" dt="2025-10-23T12:42:00.662" v="6368" actId="2696"/>
        <pc:sldMkLst>
          <pc:docMk/>
          <pc:sldMk cId="49272364" sldId="284"/>
        </pc:sldMkLst>
      </pc:sldChg>
      <pc:sldChg chg="addSp delSp modSp add mod">
        <pc:chgData name="Dany, Michael" userId="c325cff8-b28b-4ac1-85b5-fc5f87ef2448" providerId="ADAL" clId="{FEEB3AF0-AAE4-40B5-AE62-54176EF9168A}" dt="2025-10-23T12:54:46.366" v="6813" actId="313"/>
        <pc:sldMkLst>
          <pc:docMk/>
          <pc:sldMk cId="449778050" sldId="285"/>
        </pc:sldMkLst>
        <pc:spChg chg="mod">
          <ac:chgData name="Dany, Michael" userId="c325cff8-b28b-4ac1-85b5-fc5f87ef2448" providerId="ADAL" clId="{FEEB3AF0-AAE4-40B5-AE62-54176EF9168A}" dt="2025-10-23T12:54:46.366" v="6813" actId="313"/>
          <ac:spMkLst>
            <pc:docMk/>
            <pc:sldMk cId="449778050" sldId="285"/>
            <ac:spMk id="2" creationId="{A58C0404-18F1-5AE7-A1AC-1A881730DF46}"/>
          </ac:spMkLst>
        </pc:spChg>
        <pc:spChg chg="add mod">
          <ac:chgData name="Dany, Michael" userId="c325cff8-b28b-4ac1-85b5-fc5f87ef2448" providerId="ADAL" clId="{FEEB3AF0-AAE4-40B5-AE62-54176EF9168A}" dt="2025-10-23T12:47:27.794" v="6455" actId="1036"/>
          <ac:spMkLst>
            <pc:docMk/>
            <pc:sldMk cId="449778050" sldId="285"/>
            <ac:spMk id="22" creationId="{8F67E46E-27ED-5F4B-F7D1-2B1CA0621CEA}"/>
          </ac:spMkLst>
        </pc:spChg>
        <pc:spChg chg="add mod">
          <ac:chgData name="Dany, Michael" userId="c325cff8-b28b-4ac1-85b5-fc5f87ef2448" providerId="ADAL" clId="{FEEB3AF0-AAE4-40B5-AE62-54176EF9168A}" dt="2025-10-23T12:54:37.532" v="6812" actId="404"/>
          <ac:spMkLst>
            <pc:docMk/>
            <pc:sldMk cId="449778050" sldId="285"/>
            <ac:spMk id="23" creationId="{18156B60-724F-2B4F-8382-F720AAFDDCA8}"/>
          </ac:spMkLst>
        </pc:spChg>
        <pc:picChg chg="add mod">
          <ac:chgData name="Dany, Michael" userId="c325cff8-b28b-4ac1-85b5-fc5f87ef2448" providerId="ADAL" clId="{FEEB3AF0-AAE4-40B5-AE62-54176EF9168A}" dt="2025-10-23T12:47:51.862" v="6476" actId="1036"/>
          <ac:picMkLst>
            <pc:docMk/>
            <pc:sldMk cId="449778050" sldId="285"/>
            <ac:picMk id="20" creationId="{4D4B9DAF-8F9B-33BF-9E5D-2EB94ABD910E}"/>
          </ac:picMkLst>
        </pc:picChg>
      </pc:sldChg>
      <pc:sldChg chg="addSp delSp modSp add del mod">
        <pc:chgData name="Dany, Michael" userId="c325cff8-b28b-4ac1-85b5-fc5f87ef2448" providerId="ADAL" clId="{FEEB3AF0-AAE4-40B5-AE62-54176EF9168A}" dt="2025-10-23T11:54:06.849" v="4807" actId="2696"/>
        <pc:sldMkLst>
          <pc:docMk/>
          <pc:sldMk cId="2530166759" sldId="286"/>
        </pc:sldMkLst>
      </pc:sldChg>
      <pc:sldChg chg="addSp delSp modSp add del mod">
        <pc:chgData name="Dany, Michael" userId="c325cff8-b28b-4ac1-85b5-fc5f87ef2448" providerId="ADAL" clId="{FEEB3AF0-AAE4-40B5-AE62-54176EF9168A}" dt="2025-10-23T12:41:19.743" v="6365" actId="2696"/>
        <pc:sldMkLst>
          <pc:docMk/>
          <pc:sldMk cId="3694826736" sldId="287"/>
        </pc:sldMkLst>
      </pc:sldChg>
      <pc:sldChg chg="addSp delSp modSp add del mod">
        <pc:chgData name="Dany, Michael" userId="c325cff8-b28b-4ac1-85b5-fc5f87ef2448" providerId="ADAL" clId="{FEEB3AF0-AAE4-40B5-AE62-54176EF9168A}" dt="2025-10-23T12:41:27.781" v="6366" actId="2696"/>
        <pc:sldMkLst>
          <pc:docMk/>
          <pc:sldMk cId="164267679" sldId="288"/>
        </pc:sldMkLst>
      </pc:sldChg>
      <pc:sldChg chg="modSp add del mod ord">
        <pc:chgData name="Dany, Michael" userId="c325cff8-b28b-4ac1-85b5-fc5f87ef2448" providerId="ADAL" clId="{FEEB3AF0-AAE4-40B5-AE62-54176EF9168A}" dt="2025-10-23T11:14:03.808" v="4727" actId="2696"/>
        <pc:sldMkLst>
          <pc:docMk/>
          <pc:sldMk cId="671743700" sldId="289"/>
        </pc:sldMkLst>
      </pc:sldChg>
      <pc:sldChg chg="modSp add del mod">
        <pc:chgData name="Dany, Michael" userId="c325cff8-b28b-4ac1-85b5-fc5f87ef2448" providerId="ADAL" clId="{FEEB3AF0-AAE4-40B5-AE62-54176EF9168A}" dt="2025-10-23T11:14:08.698" v="4728" actId="2696"/>
        <pc:sldMkLst>
          <pc:docMk/>
          <pc:sldMk cId="634571297" sldId="290"/>
        </pc:sldMkLst>
      </pc:sldChg>
      <pc:sldChg chg="addSp delSp modSp add del mod">
        <pc:chgData name="Dany, Michael" userId="c325cff8-b28b-4ac1-85b5-fc5f87ef2448" providerId="ADAL" clId="{FEEB3AF0-AAE4-40B5-AE62-54176EF9168A}" dt="2025-10-23T11:13:49.866" v="4725" actId="2696"/>
        <pc:sldMkLst>
          <pc:docMk/>
          <pc:sldMk cId="1134043496" sldId="291"/>
        </pc:sldMkLst>
      </pc:sldChg>
      <pc:sldChg chg="addSp delSp modSp add del mod">
        <pc:chgData name="Dany, Michael" userId="c325cff8-b28b-4ac1-85b5-fc5f87ef2448" providerId="ADAL" clId="{FEEB3AF0-AAE4-40B5-AE62-54176EF9168A}" dt="2025-10-23T12:42:32.335" v="6372" actId="2696"/>
        <pc:sldMkLst>
          <pc:docMk/>
          <pc:sldMk cId="2731539205" sldId="292"/>
        </pc:sldMkLst>
      </pc:sldChg>
      <pc:sldChg chg="new add del">
        <pc:chgData name="Dany, Michael" userId="c325cff8-b28b-4ac1-85b5-fc5f87ef2448" providerId="ADAL" clId="{FEEB3AF0-AAE4-40B5-AE62-54176EF9168A}" dt="2025-10-23T12:29:38.829" v="5841" actId="47"/>
        <pc:sldMkLst>
          <pc:docMk/>
          <pc:sldMk cId="1551104852" sldId="293"/>
        </pc:sldMkLst>
      </pc:sldChg>
      <pc:sldChg chg="new del">
        <pc:chgData name="Dany, Michael" userId="c325cff8-b28b-4ac1-85b5-fc5f87ef2448" providerId="ADAL" clId="{FEEB3AF0-AAE4-40B5-AE62-54176EF9168A}" dt="2025-10-23T12:40:02.766" v="6304" actId="2696"/>
        <pc:sldMkLst>
          <pc:docMk/>
          <pc:sldMk cId="495184131" sldId="294"/>
        </pc:sldMkLst>
      </pc:sldChg>
      <pc:sldChg chg="addSp modSp new mod">
        <pc:chgData name="Dany, Michael" userId="c325cff8-b28b-4ac1-85b5-fc5f87ef2448" providerId="ADAL" clId="{FEEB3AF0-AAE4-40B5-AE62-54176EF9168A}" dt="2025-10-27T11:54:15.418" v="7541" actId="20577"/>
        <pc:sldMkLst>
          <pc:docMk/>
          <pc:sldMk cId="2332195924" sldId="295"/>
        </pc:sldMkLst>
        <pc:spChg chg="mod">
          <ac:chgData name="Dany, Michael" userId="c325cff8-b28b-4ac1-85b5-fc5f87ef2448" providerId="ADAL" clId="{FEEB3AF0-AAE4-40B5-AE62-54176EF9168A}" dt="2025-10-27T11:54:15.418" v="7541" actId="20577"/>
          <ac:spMkLst>
            <pc:docMk/>
            <pc:sldMk cId="2332195924" sldId="295"/>
            <ac:spMk id="2" creationId="{1645DC47-5A62-E3CA-89AF-19B0A6F5BEE2}"/>
          </ac:spMkLst>
        </pc:spChg>
        <pc:spChg chg="mod">
          <ac:chgData name="Dany, Michael" userId="c325cff8-b28b-4ac1-85b5-fc5f87ef2448" providerId="ADAL" clId="{FEEB3AF0-AAE4-40B5-AE62-54176EF9168A}" dt="2025-10-23T12:49:39.831" v="6500" actId="20577"/>
          <ac:spMkLst>
            <pc:docMk/>
            <pc:sldMk cId="2332195924" sldId="295"/>
            <ac:spMk id="3" creationId="{77392015-5732-E07D-8641-EDB4FC359086}"/>
          </ac:spMkLst>
        </pc:spChg>
        <pc:spChg chg="mod">
          <ac:chgData name="Dany, Michael" userId="c325cff8-b28b-4ac1-85b5-fc5f87ef2448" providerId="ADAL" clId="{FEEB3AF0-AAE4-40B5-AE62-54176EF9168A}" dt="2025-10-23T11:46:23.124" v="4800" actId="403"/>
          <ac:spMkLst>
            <pc:docMk/>
            <pc:sldMk cId="2332195924" sldId="295"/>
            <ac:spMk id="4" creationId="{F976135A-CE5A-E4B6-36DA-FC08B93F8F93}"/>
          </ac:spMkLst>
        </pc:spChg>
      </pc:sldChg>
      <pc:sldChg chg="modSp add mod">
        <pc:chgData name="Dany, Michael" userId="c325cff8-b28b-4ac1-85b5-fc5f87ef2448" providerId="ADAL" clId="{FEEB3AF0-AAE4-40B5-AE62-54176EF9168A}" dt="2025-10-23T14:30:56.835" v="7485"/>
        <pc:sldMkLst>
          <pc:docMk/>
          <pc:sldMk cId="1141448035" sldId="296"/>
        </pc:sldMkLst>
        <pc:spChg chg="mod">
          <ac:chgData name="Dany, Michael" userId="c325cff8-b28b-4ac1-85b5-fc5f87ef2448" providerId="ADAL" clId="{FEEB3AF0-AAE4-40B5-AE62-54176EF9168A}" dt="2025-10-23T14:30:56.835" v="7485"/>
          <ac:spMkLst>
            <pc:docMk/>
            <pc:sldMk cId="1141448035" sldId="296"/>
            <ac:spMk id="2" creationId="{F2C8DF73-6430-D9A7-8545-186CFA220843}"/>
          </ac:spMkLst>
        </pc:spChg>
        <pc:spChg chg="mod">
          <ac:chgData name="Dany, Michael" userId="c325cff8-b28b-4ac1-85b5-fc5f87ef2448" providerId="ADAL" clId="{FEEB3AF0-AAE4-40B5-AE62-54176EF9168A}" dt="2025-10-23T13:47:19.762" v="7472" actId="20577"/>
          <ac:spMkLst>
            <pc:docMk/>
            <pc:sldMk cId="1141448035" sldId="296"/>
            <ac:spMk id="7" creationId="{5D0C148D-345F-DA3E-8B99-95A56F6006D7}"/>
          </ac:spMkLst>
        </pc:spChg>
      </pc:sldChg>
      <pc:sldChg chg="modSp add mod">
        <pc:chgData name="Dany, Michael" userId="c325cff8-b28b-4ac1-85b5-fc5f87ef2448" providerId="ADAL" clId="{FEEB3AF0-AAE4-40B5-AE62-54176EF9168A}" dt="2025-10-23T14:31:05.599" v="7498"/>
        <pc:sldMkLst>
          <pc:docMk/>
          <pc:sldMk cId="1411284985" sldId="297"/>
        </pc:sldMkLst>
        <pc:spChg chg="mod">
          <ac:chgData name="Dany, Michael" userId="c325cff8-b28b-4ac1-85b5-fc5f87ef2448" providerId="ADAL" clId="{FEEB3AF0-AAE4-40B5-AE62-54176EF9168A}" dt="2025-10-23T14:31:05.599" v="7498"/>
          <ac:spMkLst>
            <pc:docMk/>
            <pc:sldMk cId="1411284985" sldId="297"/>
            <ac:spMk id="2" creationId="{976F64E1-A228-6DF5-F0DE-C00AFFD93F55}"/>
          </ac:spMkLst>
        </pc:spChg>
        <pc:spChg chg="mod">
          <ac:chgData name="Dany, Michael" userId="c325cff8-b28b-4ac1-85b5-fc5f87ef2448" providerId="ADAL" clId="{FEEB3AF0-AAE4-40B5-AE62-54176EF9168A}" dt="2025-10-23T12:31:56.640" v="5854" actId="20577"/>
          <ac:spMkLst>
            <pc:docMk/>
            <pc:sldMk cId="1411284985" sldId="297"/>
            <ac:spMk id="7" creationId="{DB6A669E-20D0-2AD2-ED93-34B0173AA59B}"/>
          </ac:spMkLst>
        </pc:spChg>
      </pc:sldChg>
      <pc:sldChg chg="modSp add del mod ord">
        <pc:chgData name="Dany, Michael" userId="c325cff8-b28b-4ac1-85b5-fc5f87ef2448" providerId="ADAL" clId="{FEEB3AF0-AAE4-40B5-AE62-54176EF9168A}" dt="2025-10-23T12:53:06.817" v="6677" actId="47"/>
        <pc:sldMkLst>
          <pc:docMk/>
          <pc:sldMk cId="602057947" sldId="298"/>
        </pc:sldMkLst>
      </pc:sldChg>
      <pc:sldChg chg="modSp add mod">
        <pc:chgData name="Dany, Michael" userId="c325cff8-b28b-4ac1-85b5-fc5f87ef2448" providerId="ADAL" clId="{FEEB3AF0-AAE4-40B5-AE62-54176EF9168A}" dt="2025-10-23T12:41:14.360" v="6364" actId="115"/>
        <pc:sldMkLst>
          <pc:docMk/>
          <pc:sldMk cId="855569945" sldId="299"/>
        </pc:sldMkLst>
        <pc:spChg chg="mod">
          <ac:chgData name="Dany, Michael" userId="c325cff8-b28b-4ac1-85b5-fc5f87ef2448" providerId="ADAL" clId="{FEEB3AF0-AAE4-40B5-AE62-54176EF9168A}" dt="2025-10-23T12:39:46.910" v="6303" actId="20577"/>
          <ac:spMkLst>
            <pc:docMk/>
            <pc:sldMk cId="855569945" sldId="299"/>
            <ac:spMk id="2" creationId="{83D9DFB1-CC22-FF55-C50A-5F6F91B6BAD5}"/>
          </ac:spMkLst>
        </pc:spChg>
        <pc:spChg chg="mod">
          <ac:chgData name="Dany, Michael" userId="c325cff8-b28b-4ac1-85b5-fc5f87ef2448" providerId="ADAL" clId="{FEEB3AF0-AAE4-40B5-AE62-54176EF9168A}" dt="2025-10-23T12:41:14.360" v="6364" actId="115"/>
          <ac:spMkLst>
            <pc:docMk/>
            <pc:sldMk cId="855569945" sldId="299"/>
            <ac:spMk id="7" creationId="{1EC1D1FB-840E-E0C7-5FE0-9114C72EFF02}"/>
          </ac:spMkLst>
        </pc:spChg>
      </pc:sldChg>
      <pc:sldChg chg="modSp add mod">
        <pc:chgData name="Dany, Michael" userId="c325cff8-b28b-4ac1-85b5-fc5f87ef2448" providerId="ADAL" clId="{FEEB3AF0-AAE4-40B5-AE62-54176EF9168A}" dt="2025-10-23T14:31:21.257" v="7511"/>
        <pc:sldMkLst>
          <pc:docMk/>
          <pc:sldMk cId="1783503262" sldId="300"/>
        </pc:sldMkLst>
        <pc:spChg chg="mod">
          <ac:chgData name="Dany, Michael" userId="c325cff8-b28b-4ac1-85b5-fc5f87ef2448" providerId="ADAL" clId="{FEEB3AF0-AAE4-40B5-AE62-54176EF9168A}" dt="2025-10-23T14:31:21.257" v="7511"/>
          <ac:spMkLst>
            <pc:docMk/>
            <pc:sldMk cId="1783503262" sldId="300"/>
            <ac:spMk id="2" creationId="{6681C4DF-7F04-D7D5-E178-FB71F0912B18}"/>
          </ac:spMkLst>
        </pc:spChg>
      </pc:sldChg>
      <pc:sldChg chg="delSp modSp add mod">
        <pc:chgData name="Dany, Michael" userId="c325cff8-b28b-4ac1-85b5-fc5f87ef2448" providerId="ADAL" clId="{FEEB3AF0-AAE4-40B5-AE62-54176EF9168A}" dt="2025-10-23T13:09:35.314" v="7389" actId="20577"/>
        <pc:sldMkLst>
          <pc:docMk/>
          <pc:sldMk cId="1870208292" sldId="301"/>
        </pc:sldMkLst>
        <pc:spChg chg="mod">
          <ac:chgData name="Dany, Michael" userId="c325cff8-b28b-4ac1-85b5-fc5f87ef2448" providerId="ADAL" clId="{FEEB3AF0-AAE4-40B5-AE62-54176EF9168A}" dt="2025-10-23T13:09:35.314" v="7389" actId="20577"/>
          <ac:spMkLst>
            <pc:docMk/>
            <pc:sldMk cId="1870208292" sldId="301"/>
            <ac:spMk id="2" creationId="{87EAB8AC-6845-A377-0CC4-80AB9CA13E8F}"/>
          </ac:spMkLst>
        </pc:spChg>
        <pc:spChg chg="mod">
          <ac:chgData name="Dany, Michael" userId="c325cff8-b28b-4ac1-85b5-fc5f87ef2448" providerId="ADAL" clId="{FEEB3AF0-AAE4-40B5-AE62-54176EF9168A}" dt="2025-10-23T13:09:20.470" v="7375" actId="6549"/>
          <ac:spMkLst>
            <pc:docMk/>
            <pc:sldMk cId="1870208292" sldId="301"/>
            <ac:spMk id="7" creationId="{AF1AA78D-5C51-0389-6DCF-B0D908CFF1A2}"/>
          </ac:spMkLst>
        </pc:spChg>
      </pc:sldChg>
      <pc:sldMasterChg chg="new del mod addSldLayout delSldLayout">
        <pc:chgData name="Dany, Michael" userId="c325cff8-b28b-4ac1-85b5-fc5f87ef2448" providerId="ADAL" clId="{FEEB3AF0-AAE4-40B5-AE62-54176EF9168A}" dt="2025-10-23T11:39:44.168" v="4784" actId="6938"/>
        <pc:sldMasterMkLst>
          <pc:docMk/>
          <pc:sldMasterMk cId="1442815152" sldId="2147483674"/>
        </pc:sldMasterMkLst>
        <pc:sldLayoutChg chg="new del replId">
          <pc:chgData name="Dany, Michael" userId="c325cff8-b28b-4ac1-85b5-fc5f87ef2448" providerId="ADAL" clId="{FEEB3AF0-AAE4-40B5-AE62-54176EF9168A}" dt="2025-10-23T11:39:44.168" v="4784" actId="6938"/>
          <pc:sldLayoutMkLst>
            <pc:docMk/>
            <pc:sldMasterMk cId="1442815152" sldId="2147483674"/>
            <pc:sldLayoutMk cId="3308727874" sldId="2147483675"/>
          </pc:sldLayoutMkLst>
        </pc:sldLayoutChg>
        <pc:sldLayoutChg chg="new del replId">
          <pc:chgData name="Dany, Michael" userId="c325cff8-b28b-4ac1-85b5-fc5f87ef2448" providerId="ADAL" clId="{FEEB3AF0-AAE4-40B5-AE62-54176EF9168A}" dt="2025-10-23T11:39:44.168" v="4784" actId="6938"/>
          <pc:sldLayoutMkLst>
            <pc:docMk/>
            <pc:sldMasterMk cId="1442815152" sldId="2147483674"/>
            <pc:sldLayoutMk cId="332923032" sldId="2147483676"/>
          </pc:sldLayoutMkLst>
        </pc:sldLayoutChg>
        <pc:sldLayoutChg chg="new del replId">
          <pc:chgData name="Dany, Michael" userId="c325cff8-b28b-4ac1-85b5-fc5f87ef2448" providerId="ADAL" clId="{FEEB3AF0-AAE4-40B5-AE62-54176EF9168A}" dt="2025-10-23T11:39:44.168" v="4784" actId="6938"/>
          <pc:sldLayoutMkLst>
            <pc:docMk/>
            <pc:sldMasterMk cId="1442815152" sldId="2147483674"/>
            <pc:sldLayoutMk cId="2792051792" sldId="2147483677"/>
          </pc:sldLayoutMkLst>
        </pc:sldLayoutChg>
        <pc:sldLayoutChg chg="new del replId">
          <pc:chgData name="Dany, Michael" userId="c325cff8-b28b-4ac1-85b5-fc5f87ef2448" providerId="ADAL" clId="{FEEB3AF0-AAE4-40B5-AE62-54176EF9168A}" dt="2025-10-23T11:39:44.168" v="4784" actId="6938"/>
          <pc:sldLayoutMkLst>
            <pc:docMk/>
            <pc:sldMasterMk cId="1442815152" sldId="2147483674"/>
            <pc:sldLayoutMk cId="2374696729" sldId="2147483678"/>
          </pc:sldLayoutMkLst>
        </pc:sldLayoutChg>
        <pc:sldLayoutChg chg="new del replId">
          <pc:chgData name="Dany, Michael" userId="c325cff8-b28b-4ac1-85b5-fc5f87ef2448" providerId="ADAL" clId="{FEEB3AF0-AAE4-40B5-AE62-54176EF9168A}" dt="2025-10-23T11:39:44.168" v="4784" actId="6938"/>
          <pc:sldLayoutMkLst>
            <pc:docMk/>
            <pc:sldMasterMk cId="1442815152" sldId="2147483674"/>
            <pc:sldLayoutMk cId="844806541" sldId="2147483679"/>
          </pc:sldLayoutMkLst>
        </pc:sldLayoutChg>
        <pc:sldLayoutChg chg="new del replId">
          <pc:chgData name="Dany, Michael" userId="c325cff8-b28b-4ac1-85b5-fc5f87ef2448" providerId="ADAL" clId="{FEEB3AF0-AAE4-40B5-AE62-54176EF9168A}" dt="2025-10-23T11:39:44.168" v="4784" actId="6938"/>
          <pc:sldLayoutMkLst>
            <pc:docMk/>
            <pc:sldMasterMk cId="1442815152" sldId="2147483674"/>
            <pc:sldLayoutMk cId="3276004528" sldId="2147483680"/>
          </pc:sldLayoutMkLst>
        </pc:sldLayoutChg>
        <pc:sldLayoutChg chg="new del replId">
          <pc:chgData name="Dany, Michael" userId="c325cff8-b28b-4ac1-85b5-fc5f87ef2448" providerId="ADAL" clId="{FEEB3AF0-AAE4-40B5-AE62-54176EF9168A}" dt="2025-10-23T11:39:44.168" v="4784" actId="6938"/>
          <pc:sldLayoutMkLst>
            <pc:docMk/>
            <pc:sldMasterMk cId="1442815152" sldId="2147483674"/>
            <pc:sldLayoutMk cId="1743681072" sldId="2147483681"/>
          </pc:sldLayoutMkLst>
        </pc:sldLayoutChg>
        <pc:sldLayoutChg chg="new del replId">
          <pc:chgData name="Dany, Michael" userId="c325cff8-b28b-4ac1-85b5-fc5f87ef2448" providerId="ADAL" clId="{FEEB3AF0-AAE4-40B5-AE62-54176EF9168A}" dt="2025-10-23T11:39:44.168" v="4784" actId="6938"/>
          <pc:sldLayoutMkLst>
            <pc:docMk/>
            <pc:sldMasterMk cId="1442815152" sldId="2147483674"/>
            <pc:sldLayoutMk cId="3171233196" sldId="2147483682"/>
          </pc:sldLayoutMkLst>
        </pc:sldLayoutChg>
        <pc:sldLayoutChg chg="new del replId">
          <pc:chgData name="Dany, Michael" userId="c325cff8-b28b-4ac1-85b5-fc5f87ef2448" providerId="ADAL" clId="{FEEB3AF0-AAE4-40B5-AE62-54176EF9168A}" dt="2025-10-23T11:39:44.168" v="4784" actId="6938"/>
          <pc:sldLayoutMkLst>
            <pc:docMk/>
            <pc:sldMasterMk cId="1442815152" sldId="2147483674"/>
            <pc:sldLayoutMk cId="789878688" sldId="2147483683"/>
          </pc:sldLayoutMkLst>
        </pc:sldLayoutChg>
        <pc:sldLayoutChg chg="new del replId">
          <pc:chgData name="Dany, Michael" userId="c325cff8-b28b-4ac1-85b5-fc5f87ef2448" providerId="ADAL" clId="{FEEB3AF0-AAE4-40B5-AE62-54176EF9168A}" dt="2025-10-23T11:39:44.168" v="4784" actId="6938"/>
          <pc:sldLayoutMkLst>
            <pc:docMk/>
            <pc:sldMasterMk cId="1442815152" sldId="2147483674"/>
            <pc:sldLayoutMk cId="1769199071" sldId="2147483684"/>
          </pc:sldLayoutMkLst>
        </pc:sldLayoutChg>
        <pc:sldLayoutChg chg="new del replId">
          <pc:chgData name="Dany, Michael" userId="c325cff8-b28b-4ac1-85b5-fc5f87ef2448" providerId="ADAL" clId="{FEEB3AF0-AAE4-40B5-AE62-54176EF9168A}" dt="2025-10-23T11:39:44.168" v="4784" actId="6938"/>
          <pc:sldLayoutMkLst>
            <pc:docMk/>
            <pc:sldMasterMk cId="1442815152" sldId="2147483674"/>
            <pc:sldLayoutMk cId="1978260792" sldId="2147483685"/>
          </pc:sldLayoutMkLst>
        </pc:sldLayoutChg>
      </pc:sldMasterChg>
      <pc:sldMasterChg chg="new mod addSldLayout">
        <pc:chgData name="Dany, Michael" userId="c325cff8-b28b-4ac1-85b5-fc5f87ef2448" providerId="ADAL" clId="{FEEB3AF0-AAE4-40B5-AE62-54176EF9168A}" dt="2025-10-23T11:44:01.673" v="4787" actId="6938"/>
        <pc:sldMasterMkLst>
          <pc:docMk/>
          <pc:sldMasterMk cId="1339893603" sldId="2147483676"/>
        </pc:sldMasterMkLst>
        <pc:sldLayoutChg chg="new replId">
          <pc:chgData name="Dany, Michael" userId="c325cff8-b28b-4ac1-85b5-fc5f87ef2448" providerId="ADAL" clId="{FEEB3AF0-AAE4-40B5-AE62-54176EF9168A}" dt="2025-10-23T11:44:01.673" v="4787" actId="6938"/>
          <pc:sldLayoutMkLst>
            <pc:docMk/>
            <pc:sldMasterMk cId="1339893603" sldId="2147483676"/>
            <pc:sldLayoutMk cId="1948098650" sldId="2147483677"/>
          </pc:sldLayoutMkLst>
        </pc:sldLayoutChg>
        <pc:sldLayoutChg chg="new replId">
          <pc:chgData name="Dany, Michael" userId="c325cff8-b28b-4ac1-85b5-fc5f87ef2448" providerId="ADAL" clId="{FEEB3AF0-AAE4-40B5-AE62-54176EF9168A}" dt="2025-10-23T11:44:01.673" v="4787" actId="6938"/>
          <pc:sldLayoutMkLst>
            <pc:docMk/>
            <pc:sldMasterMk cId="1339893603" sldId="2147483676"/>
            <pc:sldLayoutMk cId="4030469929" sldId="2147483678"/>
          </pc:sldLayoutMkLst>
        </pc:sldLayoutChg>
        <pc:sldLayoutChg chg="new replId">
          <pc:chgData name="Dany, Michael" userId="c325cff8-b28b-4ac1-85b5-fc5f87ef2448" providerId="ADAL" clId="{FEEB3AF0-AAE4-40B5-AE62-54176EF9168A}" dt="2025-10-23T11:44:01.673" v="4787" actId="6938"/>
          <pc:sldLayoutMkLst>
            <pc:docMk/>
            <pc:sldMasterMk cId="1339893603" sldId="2147483676"/>
            <pc:sldLayoutMk cId="3831272913" sldId="2147483679"/>
          </pc:sldLayoutMkLst>
        </pc:sldLayoutChg>
        <pc:sldLayoutChg chg="new replId">
          <pc:chgData name="Dany, Michael" userId="c325cff8-b28b-4ac1-85b5-fc5f87ef2448" providerId="ADAL" clId="{FEEB3AF0-AAE4-40B5-AE62-54176EF9168A}" dt="2025-10-23T11:44:01.673" v="4787" actId="6938"/>
          <pc:sldLayoutMkLst>
            <pc:docMk/>
            <pc:sldMasterMk cId="1339893603" sldId="2147483676"/>
            <pc:sldLayoutMk cId="3500180906" sldId="2147483680"/>
          </pc:sldLayoutMkLst>
        </pc:sldLayoutChg>
        <pc:sldLayoutChg chg="new replId">
          <pc:chgData name="Dany, Michael" userId="c325cff8-b28b-4ac1-85b5-fc5f87ef2448" providerId="ADAL" clId="{FEEB3AF0-AAE4-40B5-AE62-54176EF9168A}" dt="2025-10-23T11:44:01.673" v="4787" actId="6938"/>
          <pc:sldLayoutMkLst>
            <pc:docMk/>
            <pc:sldMasterMk cId="1339893603" sldId="2147483676"/>
            <pc:sldLayoutMk cId="1048938973" sldId="2147483681"/>
          </pc:sldLayoutMkLst>
        </pc:sldLayoutChg>
        <pc:sldLayoutChg chg="new replId">
          <pc:chgData name="Dany, Michael" userId="c325cff8-b28b-4ac1-85b5-fc5f87ef2448" providerId="ADAL" clId="{FEEB3AF0-AAE4-40B5-AE62-54176EF9168A}" dt="2025-10-23T11:44:01.673" v="4787" actId="6938"/>
          <pc:sldLayoutMkLst>
            <pc:docMk/>
            <pc:sldMasterMk cId="1339893603" sldId="2147483676"/>
            <pc:sldLayoutMk cId="4109594323" sldId="2147483682"/>
          </pc:sldLayoutMkLst>
        </pc:sldLayoutChg>
        <pc:sldLayoutChg chg="new replId">
          <pc:chgData name="Dany, Michael" userId="c325cff8-b28b-4ac1-85b5-fc5f87ef2448" providerId="ADAL" clId="{FEEB3AF0-AAE4-40B5-AE62-54176EF9168A}" dt="2025-10-23T11:44:01.673" v="4787" actId="6938"/>
          <pc:sldLayoutMkLst>
            <pc:docMk/>
            <pc:sldMasterMk cId="1339893603" sldId="2147483676"/>
            <pc:sldLayoutMk cId="15387260" sldId="2147483683"/>
          </pc:sldLayoutMkLst>
        </pc:sldLayoutChg>
        <pc:sldLayoutChg chg="new replId">
          <pc:chgData name="Dany, Michael" userId="c325cff8-b28b-4ac1-85b5-fc5f87ef2448" providerId="ADAL" clId="{FEEB3AF0-AAE4-40B5-AE62-54176EF9168A}" dt="2025-10-23T11:44:01.673" v="4787" actId="6938"/>
          <pc:sldLayoutMkLst>
            <pc:docMk/>
            <pc:sldMasterMk cId="1339893603" sldId="2147483676"/>
            <pc:sldLayoutMk cId="2612647609" sldId="2147483684"/>
          </pc:sldLayoutMkLst>
        </pc:sldLayoutChg>
        <pc:sldLayoutChg chg="new replId">
          <pc:chgData name="Dany, Michael" userId="c325cff8-b28b-4ac1-85b5-fc5f87ef2448" providerId="ADAL" clId="{FEEB3AF0-AAE4-40B5-AE62-54176EF9168A}" dt="2025-10-23T11:44:01.673" v="4787" actId="6938"/>
          <pc:sldLayoutMkLst>
            <pc:docMk/>
            <pc:sldMasterMk cId="1339893603" sldId="2147483676"/>
            <pc:sldLayoutMk cId="912690967" sldId="2147483685"/>
          </pc:sldLayoutMkLst>
        </pc:sldLayoutChg>
        <pc:sldLayoutChg chg="new replId">
          <pc:chgData name="Dany, Michael" userId="c325cff8-b28b-4ac1-85b5-fc5f87ef2448" providerId="ADAL" clId="{FEEB3AF0-AAE4-40B5-AE62-54176EF9168A}" dt="2025-10-23T11:44:01.673" v="4787" actId="6938"/>
          <pc:sldLayoutMkLst>
            <pc:docMk/>
            <pc:sldMasterMk cId="1339893603" sldId="2147483676"/>
            <pc:sldLayoutMk cId="3728466307" sldId="2147483686"/>
          </pc:sldLayoutMkLst>
        </pc:sldLayoutChg>
        <pc:sldLayoutChg chg="new replId">
          <pc:chgData name="Dany, Michael" userId="c325cff8-b28b-4ac1-85b5-fc5f87ef2448" providerId="ADAL" clId="{FEEB3AF0-AAE4-40B5-AE62-54176EF9168A}" dt="2025-10-23T11:44:01.673" v="4787" actId="6938"/>
          <pc:sldLayoutMkLst>
            <pc:docMk/>
            <pc:sldMasterMk cId="1339893603" sldId="2147483676"/>
            <pc:sldLayoutMk cId="609326952" sldId="2147483687"/>
          </pc:sldLayoutMkLst>
        </pc:sldLayoutChg>
      </pc:sldMasterChg>
    </pc:docChg>
  </pc:docChgLst>
  <pc:docChgLst>
    <pc:chgData name="Dany, Michael" userId="c325cff8-b28b-4ac1-85b5-fc5f87ef2448" providerId="ADAL" clId="{26E40EED-6153-4B89-860B-38D5D4DA76F1}"/>
    <pc:docChg chg="custSel delSld modSld">
      <pc:chgData name="Dany, Michael" userId="c325cff8-b28b-4ac1-85b5-fc5f87ef2448" providerId="ADAL" clId="{26E40EED-6153-4B89-860B-38D5D4DA76F1}" dt="2025-02-12T13:23:09.687" v="408" actId="2696"/>
      <pc:docMkLst>
        <pc:docMk/>
      </pc:docMkLst>
      <pc:sldChg chg="modSp mod">
        <pc:chgData name="Dany, Michael" userId="c325cff8-b28b-4ac1-85b5-fc5f87ef2448" providerId="ADAL" clId="{26E40EED-6153-4B89-860B-38D5D4DA76F1}" dt="2025-02-12T13:14:11.699" v="304" actId="20577"/>
        <pc:sldMkLst>
          <pc:docMk/>
          <pc:sldMk cId="1689545284" sldId="259"/>
        </pc:sldMkLst>
      </pc:sldChg>
      <pc:sldChg chg="modSp mod">
        <pc:chgData name="Dany, Michael" userId="c325cff8-b28b-4ac1-85b5-fc5f87ef2448" providerId="ADAL" clId="{26E40EED-6153-4B89-860B-38D5D4DA76F1}" dt="2025-02-12T13:18:36.199" v="350" actId="20577"/>
        <pc:sldMkLst>
          <pc:docMk/>
          <pc:sldMk cId="3080699642" sldId="263"/>
        </pc:sldMkLst>
      </pc:sldChg>
      <pc:sldChg chg="del">
        <pc:chgData name="Dany, Michael" userId="c325cff8-b28b-4ac1-85b5-fc5f87ef2448" providerId="ADAL" clId="{26E40EED-6153-4B89-860B-38D5D4DA76F1}" dt="2025-02-12T13:10:10.072" v="104" actId="2696"/>
        <pc:sldMkLst>
          <pc:docMk/>
          <pc:sldMk cId="1642221915" sldId="265"/>
        </pc:sldMkLst>
      </pc:sldChg>
      <pc:sldChg chg="modSp mod">
        <pc:chgData name="Dany, Michael" userId="c325cff8-b28b-4ac1-85b5-fc5f87ef2448" providerId="ADAL" clId="{26E40EED-6153-4B89-860B-38D5D4DA76F1}" dt="2025-02-12T13:12:40.879" v="216" actId="403"/>
        <pc:sldMkLst>
          <pc:docMk/>
          <pc:sldMk cId="2527519127" sldId="266"/>
        </pc:sldMkLst>
      </pc:sldChg>
      <pc:sldChg chg="modSp mod">
        <pc:chgData name="Dany, Michael" userId="c325cff8-b28b-4ac1-85b5-fc5f87ef2448" providerId="ADAL" clId="{26E40EED-6153-4B89-860B-38D5D4DA76F1}" dt="2025-02-12T13:21:22.293" v="407" actId="14100"/>
        <pc:sldMkLst>
          <pc:docMk/>
          <pc:sldMk cId="3493181688" sldId="267"/>
        </pc:sldMkLst>
      </pc:sldChg>
      <pc:sldChg chg="del">
        <pc:chgData name="Dany, Michael" userId="c325cff8-b28b-4ac1-85b5-fc5f87ef2448" providerId="ADAL" clId="{26E40EED-6153-4B89-860B-38D5D4DA76F1}" dt="2025-02-12T13:23:09.687" v="408" actId="2696"/>
        <pc:sldMkLst>
          <pc:docMk/>
          <pc:sldMk cId="2498504252" sldId="269"/>
        </pc:sldMkLst>
      </pc:sldChg>
      <pc:sldChg chg="addSp modSp mod">
        <pc:chgData name="Dany, Michael" userId="c325cff8-b28b-4ac1-85b5-fc5f87ef2448" providerId="ADAL" clId="{26E40EED-6153-4B89-860B-38D5D4DA76F1}" dt="2025-02-12T13:16:32.368" v="330" actId="1035"/>
        <pc:sldMkLst>
          <pc:docMk/>
          <pc:sldMk cId="3745371273" sldId="270"/>
        </pc:sldMkLst>
      </pc:sldChg>
      <pc:sldChg chg="modSp mod">
        <pc:chgData name="Dany, Michael" userId="c325cff8-b28b-4ac1-85b5-fc5f87ef2448" providerId="ADAL" clId="{26E40EED-6153-4B89-860B-38D5D4DA76F1}" dt="2025-02-12T13:02:33.505" v="60" actId="20577"/>
        <pc:sldMkLst>
          <pc:docMk/>
          <pc:sldMk cId="422573303" sldId="271"/>
        </pc:sldMkLst>
      </pc:sldChg>
      <pc:sldChg chg="modSp mod">
        <pc:chgData name="Dany, Michael" userId="c325cff8-b28b-4ac1-85b5-fc5f87ef2448" providerId="ADAL" clId="{26E40EED-6153-4B89-860B-38D5D4DA76F1}" dt="2025-02-12T13:04:42.191" v="103" actId="313"/>
        <pc:sldMkLst>
          <pc:docMk/>
          <pc:sldMk cId="3809819397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5469321" y="5761051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60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288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270">
          <p15:clr>
            <a:srgbClr val="FBAE40"/>
          </p15:clr>
        </p15:guide>
        <p15:guide id="11" pos="549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971F-11E3-2108-5299-EE2F82D91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F8B65-AD73-1F5B-7741-E90001E5F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ECEE3-A8E2-2D58-BFFB-DFA17E3E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C636-D8C7-4DF7-AA3F-8D1D1E38A77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47A05-8774-973F-4DA5-ABA43351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2D7B1-19F9-42AB-ED42-47AD664F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B464-4894-44E4-8C97-64C66260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98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A418-84D5-D793-7C01-907B8B4B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210E-FD3E-DC72-3101-27EBB22D0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16E1F-EC62-E141-4F20-70D820C2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C636-D8C7-4DF7-AA3F-8D1D1E38A77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30ECC-C830-9D46-E0A4-B4FD51F5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C9513-DD24-F4FF-20CE-D329C7B0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B464-4894-44E4-8C97-64C66260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9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5089-0516-6019-FBA2-4BD48F63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13C4B-7A77-35BD-99FE-B3D5089C7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5C682-2BE0-F21D-D754-95104D22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C636-D8C7-4DF7-AA3F-8D1D1E38A77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C58A9-9DAE-CAE6-8F3B-51B3548B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9371A-BEEB-179C-0A52-1236D502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B464-4894-44E4-8C97-64C66260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72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0EF1-E553-1A8F-35AD-E3F2E997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31764-DB18-F58B-2AA2-AE3A11249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8E3F1-8048-E295-E695-C56B84B79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5577C-A913-3D0F-364A-2E816053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C636-D8C7-4DF7-AA3F-8D1D1E38A77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5C4E1-DAB6-87F1-1DEE-5E1C7909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A936D-1691-EBAA-8DE1-64C324B1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B464-4894-44E4-8C97-64C66260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80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340D5-E6B9-0EB1-AA7B-EB0F4645F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54C01-5F29-CDD3-2B36-16D0C1D51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DA9ED-2755-8D13-9792-5E47226A0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8E6053-74BE-1067-DD69-881E93D28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5889F-B7B9-8B29-FCCA-388AE1D2A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1DF97D-7333-3712-1957-7AFA3981B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C636-D8C7-4DF7-AA3F-8D1D1E38A77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B98369-B40E-8513-6978-C4A900E0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5639A-629E-BA89-97B3-89478DF4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B464-4894-44E4-8C97-64C66260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3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5469321" y="5761051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DCCE3-F322-D460-59A4-5B81B560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C55A4-DCF2-B1D0-57EC-1719C90E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C636-D8C7-4DF7-AA3F-8D1D1E38A77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34D84-B4C7-6C00-0B2D-EB1BCAE8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FFD31-4851-6BF9-CDA2-4026FE9C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B464-4894-44E4-8C97-64C66260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94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E2557-BF02-7FAF-722B-6A49D217D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C636-D8C7-4DF7-AA3F-8D1D1E38A77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E3623-ADA9-5A01-67BA-3C706622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FF855-2B9B-7F8F-5D9F-AA9F9AE18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B464-4894-44E4-8C97-64C66260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22D9D-E3AC-F273-C6DA-217D5196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30CA5-E8C5-99C1-E2DC-7808C662E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94289-9BCD-EDD4-E6EF-BF06D8B0B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C317F-B90B-9911-1DA8-B30D70F1C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C636-D8C7-4DF7-AA3F-8D1D1E38A77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3BAC4-EFD5-347E-A169-DDF33C42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52484-607B-5C8F-4DD9-563FB064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B464-4894-44E4-8C97-64C66260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47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0726-D919-D8B1-1730-23FDF958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86BDD-F0E5-5677-95EE-6C2246DC9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DD2B7-70FE-1720-8DE6-AB0DA7212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EB864-C648-4842-E724-4D754B02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C636-D8C7-4DF7-AA3F-8D1D1E38A77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70FE7-B83F-7E73-C34F-91614635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72B10-6242-6A73-8A6B-1B6342BE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B464-4894-44E4-8C97-64C66260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90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8695-241E-F3C8-FA75-16573D5F7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85CD1-622D-41E1-CA07-8C22D9094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B1402-8CC1-1156-815D-DF7B6BDC6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C636-D8C7-4DF7-AA3F-8D1D1E38A77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8543D-8E42-B29B-D9EB-1196FD0F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FF24C-6A1D-6065-463C-F5A381C9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B464-4894-44E4-8C97-64C66260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66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91176-130E-4D0E-F31B-243ACAB83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75F64B-1A03-AB49-C298-4691CEAE0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AF10D-4955-695D-2599-D35DB354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C636-D8C7-4DF7-AA3F-8D1D1E38A77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40EED-267B-0EE1-EE83-A934CA84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3B30A-F99A-037F-D6BC-CD28D172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B464-4894-44E4-8C97-64C66260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2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69321" y="576105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72" r:id="rId3"/>
    <p:sldLayoutId id="2147483662" r:id="rId4"/>
    <p:sldLayoutId id="2147483663" r:id="rId5"/>
    <p:sldLayoutId id="214748367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B15EE-A9D5-068F-6C98-8C046987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22FCE-5CB8-7641-14EB-440FA36D3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91E37-BADE-3758-2F55-560FD9DD3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C636-D8C7-4DF7-AA3F-8D1D1E38A77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43AEF-7B1A-FA2A-83F7-3C7BE99D4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2F59A-257D-0214-6F80-9171A2F27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47B464-4894-44E4-8C97-64C66260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9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DC47-5A62-E3CA-89AF-19B0A6F5BE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C-AD Work Planning &amp; Control,</a:t>
            </a:r>
            <a:br>
              <a:rPr lang="en-US" sz="4000" dirty="0"/>
            </a:br>
            <a:r>
              <a:rPr lang="en-US" sz="4000" dirty="0"/>
              <a:t>Review of Expectations for OPM 2.28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92015-5732-E07D-8641-EDB4FC359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Presenter(s):  Michael Dany</a:t>
            </a:r>
          </a:p>
          <a:p>
            <a:r>
              <a:rPr lang="en-US" dirty="0"/>
              <a:t>Date: 10/28/2025, 10/30/2025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6135A-CE5A-E4B6-36DA-FC08B93F8F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Time Meeting, Supervisor’s Meeting</a:t>
            </a:r>
          </a:p>
        </p:txBody>
      </p:sp>
    </p:spTree>
    <p:extLst>
      <p:ext uri="{BB962C8B-B14F-4D97-AF65-F5344CB8AC3E}">
        <p14:creationId xmlns:p14="http://schemas.microsoft.com/office/powerpoint/2010/main" val="233219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EA77A-9964-1142-D6B0-94DD03167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DFB1-CC22-FF55-C50A-5F6F91B6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1081180"/>
          </a:xfrm>
        </p:spPr>
        <p:txBody>
          <a:bodyPr/>
          <a:lstStyle/>
          <a:p>
            <a:r>
              <a:rPr lang="en-US" dirty="0"/>
              <a:t>Independent Electrical Work Reviewer Expectations  (IEWR)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C1D1FB-840E-E0C7-5FE0-9114C72E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56747"/>
            <a:ext cx="8286750" cy="44284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 and check electrical job planning / briefing forms,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Check written LOTO instructions,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Independent</a:t>
            </a:r>
            <a:r>
              <a:rPr lang="en-US" dirty="0"/>
              <a:t> of the person preparing the documents,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Check for compliance with SBMS Electrical Safety and LOTO subject areas, initial / sign acknowledgement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16611-F99C-25D1-A68C-D7F62CEA2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6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35A99-61CE-FC66-5447-ADDC8B4FC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0404-18F1-5AE7-A1AC-1A881730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97641"/>
            <a:ext cx="8286750" cy="705323"/>
          </a:xfrm>
        </p:spPr>
        <p:txBody>
          <a:bodyPr/>
          <a:lstStyle/>
          <a:p>
            <a:r>
              <a:rPr lang="en-US" sz="3200" dirty="0"/>
              <a:t>Work Oversight Expectations</a:t>
            </a: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805D1-25D1-9304-9837-5FAA05DEF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4B9DAF-8F9B-33BF-9E5D-2EB94ABD9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043" y="823716"/>
            <a:ext cx="5313266" cy="60493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F67E46E-27ED-5F4B-F7D1-2B1CA0621CEA}"/>
              </a:ext>
            </a:extLst>
          </p:cNvPr>
          <p:cNvSpPr txBox="1"/>
          <p:nvPr/>
        </p:nvSpPr>
        <p:spPr>
          <a:xfrm>
            <a:off x="317395" y="3984509"/>
            <a:ext cx="2625648" cy="103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Forward Completed Forms To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C-ADWorkPlanning@bnl.gov</a:t>
            </a: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156B60-724F-2B4F-8382-F720AAFDDCA8}"/>
              </a:ext>
            </a:extLst>
          </p:cNvPr>
          <p:cNvSpPr txBox="1"/>
          <p:nvPr/>
        </p:nvSpPr>
        <p:spPr>
          <a:xfrm>
            <a:off x="539264" y="1615597"/>
            <a:ext cx="1962111" cy="1099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OPM 2.28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Attachment 1</a:t>
            </a:r>
          </a:p>
        </p:txBody>
      </p:sp>
    </p:spTree>
    <p:extLst>
      <p:ext uri="{BB962C8B-B14F-4D97-AF65-F5344CB8AC3E}">
        <p14:creationId xmlns:p14="http://schemas.microsoft.com/office/powerpoint/2010/main" val="449778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82" y="1879963"/>
            <a:ext cx="7750969" cy="3179717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Questions,</a:t>
            </a:r>
            <a:br>
              <a:rPr lang="en-US" dirty="0"/>
            </a:br>
            <a:r>
              <a:rPr lang="en-US" dirty="0"/>
              <a:t>		Comments,</a:t>
            </a:r>
            <a:br>
              <a:rPr lang="en-US" dirty="0"/>
            </a:br>
            <a:r>
              <a:rPr lang="en-US" dirty="0"/>
              <a:t>			Concerns,</a:t>
            </a:r>
            <a:br>
              <a:rPr lang="en-US" dirty="0"/>
            </a:br>
            <a:r>
              <a:rPr lang="en-US" dirty="0"/>
              <a:t>				Open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5252936"/>
            <a:ext cx="7750969" cy="508116"/>
          </a:xfrm>
        </p:spPr>
        <p:txBody>
          <a:bodyPr/>
          <a:lstStyle/>
          <a:p>
            <a:r>
              <a:rPr lang="en-US" dirty="0"/>
              <a:t>2025 Q4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054E5-AE14-99A1-87B9-3515A2B9DF49}"/>
              </a:ext>
            </a:extLst>
          </p:cNvPr>
          <p:cNvSpPr txBox="1"/>
          <p:nvPr/>
        </p:nvSpPr>
        <p:spPr>
          <a:xfrm>
            <a:off x="251460" y="434340"/>
            <a:ext cx="87858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 Principle #1:</a:t>
            </a:r>
          </a:p>
          <a:p>
            <a:pPr algn="ctr"/>
            <a:r>
              <a:rPr lang="en-US" sz="2100" b="1" i="1" dirty="0"/>
              <a:t>“Everyone is personally responsible for ensuring safe operations”</a:t>
            </a:r>
          </a:p>
        </p:txBody>
      </p: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7D44-AB30-1348-91B6-81A4E6A6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83547"/>
            <a:ext cx="8286750" cy="828134"/>
          </a:xfrm>
        </p:spPr>
        <p:txBody>
          <a:bodyPr/>
          <a:lstStyle/>
          <a:p>
            <a:r>
              <a:rPr lang="en-US" dirty="0"/>
              <a:t>Agenda: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361F477-7E8C-DC4F-2B52-FC86B4144E7A}"/>
              </a:ext>
            </a:extLst>
          </p:cNvPr>
          <p:cNvSpPr txBox="1">
            <a:spLocks/>
          </p:cNvSpPr>
          <p:nvPr/>
        </p:nvSpPr>
        <p:spPr>
          <a:xfrm>
            <a:off x="428624" y="1283734"/>
            <a:ext cx="8402956" cy="502638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Work?</a:t>
            </a:r>
          </a:p>
          <a:p>
            <a:endParaRPr lang="en-US" sz="1200" dirty="0"/>
          </a:p>
          <a:p>
            <a:r>
              <a:rPr lang="en-US" dirty="0"/>
              <a:t>Types of Work</a:t>
            </a:r>
          </a:p>
          <a:p>
            <a:endParaRPr lang="en-US" sz="1200" dirty="0"/>
          </a:p>
          <a:p>
            <a:r>
              <a:rPr lang="en-US" dirty="0"/>
              <a:t>Work Control Coordinator Expectations &amp; Accountabilities</a:t>
            </a:r>
          </a:p>
          <a:p>
            <a:endParaRPr lang="en-US" sz="1200" dirty="0"/>
          </a:p>
          <a:p>
            <a:r>
              <a:rPr lang="en-US" dirty="0"/>
              <a:t>Supervisor Expectations &amp; Accountabilities</a:t>
            </a:r>
          </a:p>
          <a:p>
            <a:endParaRPr lang="en-US" sz="1200" dirty="0"/>
          </a:p>
          <a:p>
            <a:r>
              <a:rPr lang="en-US" dirty="0"/>
              <a:t>ES&amp;H Expectations &amp; Accountabilities</a:t>
            </a:r>
          </a:p>
          <a:p>
            <a:endParaRPr lang="en-US" sz="1200" dirty="0"/>
          </a:p>
          <a:p>
            <a:r>
              <a:rPr lang="en-US" dirty="0"/>
              <a:t>IEWR Expectations</a:t>
            </a:r>
          </a:p>
          <a:p>
            <a:endParaRPr lang="en-US" sz="1200" dirty="0"/>
          </a:p>
          <a:p>
            <a:r>
              <a:rPr lang="en-US" dirty="0"/>
              <a:t>Worker Oversight Expectations</a:t>
            </a:r>
          </a:p>
        </p:txBody>
      </p:sp>
    </p:spTree>
    <p:extLst>
      <p:ext uri="{BB962C8B-B14F-4D97-AF65-F5344CB8AC3E}">
        <p14:creationId xmlns:p14="http://schemas.microsoft.com/office/powerpoint/2010/main" val="168954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283D8-5765-CE53-78E1-EA67C86B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985556"/>
          </a:xfrm>
        </p:spPr>
        <p:txBody>
          <a:bodyPr/>
          <a:lstStyle/>
          <a:p>
            <a:r>
              <a:rPr lang="en-US" dirty="0"/>
              <a:t>What 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CC6E9-A012-1008-2420-8C23A365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76188"/>
            <a:ext cx="8286750" cy="4727388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SBMS Definition</a:t>
            </a:r>
            <a:r>
              <a:rPr lang="en-US" dirty="0"/>
              <a:t> ….</a:t>
            </a:r>
            <a:r>
              <a:rPr lang="en-US" b="0" i="0" dirty="0">
                <a:effectLst/>
              </a:rPr>
              <a:t> “</a:t>
            </a:r>
            <a:r>
              <a:rPr lang="en-US" b="0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all physical activities that involve the design, set-up, operation, maintenance, servicing, troubleshooting, material handling, remediation, installation, repair, modification, testing, construction, demolition, decommissioning of facilities, systems, or experiments”….</a:t>
            </a:r>
            <a:endParaRPr lang="en-US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If you’re not behind the desk….its probably work!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Troubleshooting / Diagnosing </a:t>
            </a:r>
            <a:r>
              <a:rPr lang="en-US" u="sng" dirty="0"/>
              <a:t>IS</a:t>
            </a:r>
            <a:r>
              <a:rPr lang="en-US" dirty="0"/>
              <a:t> considered work</a:t>
            </a:r>
          </a:p>
          <a:p>
            <a:pPr marL="685800" lvl="1" indent="-342900"/>
            <a:r>
              <a:rPr lang="en-US" dirty="0"/>
              <a:t>May be required to develop a plan, but</a:t>
            </a:r>
          </a:p>
          <a:p>
            <a:pPr marL="685800" lvl="1" indent="-342900"/>
            <a:r>
              <a:rPr lang="en-US" dirty="0"/>
              <a:t>The repair work is a separate step (avoid ‘scope-creep’)</a:t>
            </a:r>
          </a:p>
          <a:p>
            <a:endParaRPr lang="en-US" dirty="0"/>
          </a:p>
          <a:p>
            <a:pPr algn="ctr"/>
            <a:r>
              <a:rPr lang="en-US" dirty="0"/>
              <a:t>ALL Work is Planned!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3251F-1903-7F71-CB41-235CDD95A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63039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86FEE-22A3-1DC9-F1BC-560B05D4C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E37E2-0A82-7A2C-D3CC-850AE7C4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943720"/>
          </a:xfrm>
        </p:spPr>
        <p:txBody>
          <a:bodyPr/>
          <a:lstStyle/>
          <a:p>
            <a:r>
              <a:rPr lang="en-US" dirty="0"/>
              <a:t>Types of Work*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2ABC1A-CB8C-CAB2-E4B6-82039C130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69560"/>
            <a:ext cx="8286750" cy="460253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Worker Planned Work</a:t>
            </a:r>
          </a:p>
          <a:p>
            <a:pPr marL="342900" lvl="1" indent="0"/>
            <a:r>
              <a:rPr lang="en-US" dirty="0"/>
              <a:t> 	Walk-down, Identify Hazards, Select PPE, JHAs,</a:t>
            </a:r>
          </a:p>
          <a:p>
            <a:pPr marL="342900" lvl="1" indent="0"/>
            <a:r>
              <a:rPr lang="en-US" dirty="0"/>
              <a:t> 	LOTO Instructions, Electrical Pre-Job Brief,</a:t>
            </a:r>
          </a:p>
          <a:p>
            <a:pPr marL="342900" lvl="1" indent="0"/>
            <a:r>
              <a:rPr lang="en-US" dirty="0"/>
              <a:t> 	Other permits as needed (Hot Work, Confined Space, etc.)</a:t>
            </a:r>
          </a:p>
          <a:p>
            <a:pPr marL="342900" lvl="1" indent="0"/>
            <a:endParaRPr lang="en-US" dirty="0"/>
          </a:p>
          <a:p>
            <a:pPr marL="0" indent="0"/>
            <a:r>
              <a:rPr lang="en-US" b="1" dirty="0"/>
              <a:t>Prescribed</a:t>
            </a:r>
            <a:r>
              <a:rPr lang="en-US" dirty="0"/>
              <a:t> / Procedures (OPMs)</a:t>
            </a:r>
          </a:p>
          <a:p>
            <a:pPr marL="685800" lvl="1" indent="-342900"/>
            <a:r>
              <a:rPr lang="en-US" dirty="0"/>
              <a:t>Active Status –Use as approved </a:t>
            </a:r>
          </a:p>
          <a:p>
            <a:pPr marL="685800" lvl="1" indent="-342900"/>
            <a:r>
              <a:rPr lang="en-US" dirty="0"/>
              <a:t>Not Active –Use the Work Permit Process</a:t>
            </a:r>
          </a:p>
          <a:p>
            <a:pPr marL="685800" lvl="1" indent="-342900"/>
            <a:endParaRPr lang="en-US" dirty="0"/>
          </a:p>
          <a:p>
            <a:pPr marL="342900" indent="-342900"/>
            <a:r>
              <a:rPr lang="en-US" b="1" dirty="0"/>
              <a:t>Permit Planned </a:t>
            </a:r>
            <a:r>
              <a:rPr lang="en-US" sz="2000" dirty="0"/>
              <a:t>(Green Sheet)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ES&amp;H Rep.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 Control Coordinator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Independent Reviewer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AB823-8283-5D77-AB64-8E305E4AF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65FD9-AA8C-B6D9-1ADA-E3E8BB022B66}"/>
              </a:ext>
            </a:extLst>
          </p:cNvPr>
          <p:cNvSpPr txBox="1"/>
          <p:nvPr/>
        </p:nvSpPr>
        <p:spPr>
          <a:xfrm>
            <a:off x="2424767" y="6257342"/>
            <a:ext cx="533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As Determined by the Work Control Coordinator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A278E9F-DD29-0F82-05E3-527F1305D076}"/>
              </a:ext>
            </a:extLst>
          </p:cNvPr>
          <p:cNvSpPr/>
          <p:nvPr/>
        </p:nvSpPr>
        <p:spPr>
          <a:xfrm>
            <a:off x="3759200" y="4769224"/>
            <a:ext cx="388471" cy="94372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BB797-7F76-9A3E-F7AE-977CDB3C2D87}"/>
              </a:ext>
            </a:extLst>
          </p:cNvPr>
          <p:cNvSpPr txBox="1"/>
          <p:nvPr/>
        </p:nvSpPr>
        <p:spPr>
          <a:xfrm>
            <a:off x="4290275" y="4996658"/>
            <a:ext cx="2881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Reviewers,</a:t>
            </a:r>
          </a:p>
          <a:p>
            <a:r>
              <a:rPr lang="en-US" dirty="0"/>
              <a:t>Planning Team Unlimited</a:t>
            </a:r>
          </a:p>
        </p:txBody>
      </p:sp>
    </p:spTree>
    <p:extLst>
      <p:ext uri="{BB962C8B-B14F-4D97-AF65-F5344CB8AC3E}">
        <p14:creationId xmlns:p14="http://schemas.microsoft.com/office/powerpoint/2010/main" val="14647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D516A-AFEB-0934-98F2-EFF3AEBF4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AB8AC-6845-A377-0CC4-80AB9CA1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943720"/>
          </a:xfrm>
        </p:spPr>
        <p:txBody>
          <a:bodyPr/>
          <a:lstStyle/>
          <a:p>
            <a:r>
              <a:rPr lang="en-US" dirty="0"/>
              <a:t>C-AD OPM </a:t>
            </a:r>
            <a:r>
              <a:rPr lang="en-US"/>
              <a:t>2.28  Requirements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1AA78D-5C51-0389-6DCF-B0D908CFF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69560"/>
            <a:ext cx="8286750" cy="4602530"/>
          </a:xfrm>
        </p:spPr>
        <p:txBody>
          <a:bodyPr>
            <a:normAutofit/>
          </a:bodyPr>
          <a:lstStyle/>
          <a:p>
            <a:r>
              <a:rPr lang="en-US" b="1" dirty="0"/>
              <a:t>Work Planning and Control is implemented via the SBMS WP&amp;C Subject Area</a:t>
            </a:r>
          </a:p>
          <a:p>
            <a:endParaRPr lang="en-US" b="1" dirty="0"/>
          </a:p>
          <a:p>
            <a:r>
              <a:rPr lang="en-US" b="1" dirty="0"/>
              <a:t>OPM 2.28 Provides Supplements to the SBMS Subject Area for C-AD Specific Requirements, such as:</a:t>
            </a:r>
          </a:p>
          <a:p>
            <a:endParaRPr lang="en-US" b="1" dirty="0"/>
          </a:p>
          <a:p>
            <a:pPr marL="342900" lvl="1" indent="0"/>
            <a:r>
              <a:rPr lang="en-US" dirty="0"/>
              <a:t>  USI Screening Checklist for Work Permits</a:t>
            </a:r>
          </a:p>
          <a:p>
            <a:pPr marL="342900" lvl="1" indent="0"/>
            <a:r>
              <a:rPr lang="en-US" dirty="0"/>
              <a:t>  Independent Electrical Work Reviewer for elec. work over 50V</a:t>
            </a:r>
          </a:p>
          <a:p>
            <a:pPr marL="342900" lvl="1" indent="0"/>
            <a:r>
              <a:rPr lang="en-US" dirty="0"/>
              <a:t>  Coordination with External Workers</a:t>
            </a:r>
          </a:p>
          <a:p>
            <a:pPr marL="342900" lvl="1" indent="0"/>
            <a:r>
              <a:rPr lang="en-US" dirty="0"/>
              <a:t>  Work Permits use Green paper</a:t>
            </a:r>
          </a:p>
          <a:p>
            <a:pPr marL="342900" lvl="1" indent="0"/>
            <a:r>
              <a:rPr lang="en-US" dirty="0"/>
              <a:t>  Contractor / Vendor work is Permit Planned</a:t>
            </a:r>
          </a:p>
          <a:p>
            <a:pPr marL="342900" lvl="1" indent="0"/>
            <a:r>
              <a:rPr lang="en-US" dirty="0"/>
              <a:t>  Requirements for worker oversight by supervisors and ES&amp;H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D0C6A-1BAE-591A-AA7A-998E151E3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0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055AF-F406-408E-EFBC-B27E75512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BE3D-0DCF-EDE6-949A-7944DEA9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1081180"/>
          </a:xfrm>
        </p:spPr>
        <p:txBody>
          <a:bodyPr/>
          <a:lstStyle/>
          <a:p>
            <a:r>
              <a:rPr lang="en-US" dirty="0"/>
              <a:t>Work Control Coordinator Expectations and Accountabilities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13E4FD-163A-2DC8-78C6-BC6C566F5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718360"/>
            <a:ext cx="8286750" cy="434237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Walk-down the job and the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Convene a planning team (ESH Rep, SMEs, Sys. Expert, etc.) as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job specific hazards,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 a detailed scope of work and an effective detailed work plan, job steps, clear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Complete a USI screening checklist for work permits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Prepare and/or gather work plan documents (Permits, LOTO, Electrical PJB, etc.),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Pause and re-plan / re-evaluate when changes occur,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Obtain feedback, share lessons learned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267BF-83C7-9A95-26BF-67162D689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1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C72D6-9744-041C-A02B-BA51BD47D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DF73-6430-D9A7-8545-186CFA22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1081180"/>
          </a:xfrm>
        </p:spPr>
        <p:txBody>
          <a:bodyPr/>
          <a:lstStyle/>
          <a:p>
            <a:r>
              <a:rPr lang="en-US" dirty="0"/>
              <a:t>Supervisor Expectations and Accountabilities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0C148D-345F-DA3E-8B99-95A56F60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20119"/>
            <a:ext cx="8286750" cy="431214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Walk-down tours of the job,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job specific hazards, and controls,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 scope of work with workers,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 work plan documents (Permits, LOTO, Electrical PJB, etc.),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Communicate, Coordinate, Schedule work,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Ensure proper execution of job plan, job oversight,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Pause and re-plan / re-evaluate when changes occur,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Obtain feedback, verify job completion,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Document worker engagements and observations twice a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08D24-B607-0792-3EDB-EFFA63D50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4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A3CF4-2A5F-156E-8E95-5CF337C36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F64E1-A228-6DF5-F0DE-C00AFFD9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1081180"/>
          </a:xfrm>
        </p:spPr>
        <p:txBody>
          <a:bodyPr/>
          <a:lstStyle/>
          <a:p>
            <a:r>
              <a:rPr lang="en-US" dirty="0"/>
              <a:t>ES&amp;H Expectations and Accountabilities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6A669E-20D0-2AD2-ED93-34B0173AA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56747"/>
            <a:ext cx="8286750" cy="45417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Walk-down the job,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job specific hazards,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Recommend appropriate hazard controls,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Specify minimum PPE requirements,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Participate in job planning,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worker support, (Air/Noise monitoring, </a:t>
            </a:r>
            <a:r>
              <a:rPr lang="en-US" dirty="0" err="1"/>
              <a:t>Ind.Hy</a:t>
            </a:r>
            <a:r>
              <a:rPr lang="en-US" dirty="0"/>
              <a:t>., Environmental sampling, Posting/Warning signs,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Pause work when hazardous conditions are identified,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Obtain feedback, share lessons learned,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Document worker observations four times a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FFED3-29FE-0EF4-24F5-9C365293B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8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B2403-9257-7253-54F1-4C6BA329B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1C4DF-7F04-D7D5-E178-FB71F091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1081180"/>
          </a:xfrm>
        </p:spPr>
        <p:txBody>
          <a:bodyPr/>
          <a:lstStyle/>
          <a:p>
            <a:r>
              <a:rPr lang="en-US" dirty="0"/>
              <a:t>Worker Expectations and Accountabilities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8D528A-CBE8-D9AA-00AE-6B8E9E8B2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56747"/>
            <a:ext cx="8286750" cy="44284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Maintain assigned training,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Walk-down the job, Identify job specific hazards,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Participate in job planning,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 and acknowledge work planning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Implement appropriate hazard controls,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Utilize appropriate PPE (identified during work planning)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safely using training, PPE and hazard controls,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Pause work when hazardous conditions are identified,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feedback to Supervisor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FEA61-3CA0-EA2C-8BFD-FB5D0811F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0326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6989541-7319-D649-AAC0-819B01D9C6D9}" vid="{BE754AEB-7DDE-B34D-ABEB-122F657DE78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bnl-ppt-template-standard (5)</Template>
  <TotalTime>80788</TotalTime>
  <Words>758</Words>
  <Application>Microsoft Office PowerPoint</Application>
  <PresentationFormat>On-screen Show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Wingdings</vt:lpstr>
      <vt:lpstr>BNL</vt:lpstr>
      <vt:lpstr>Custom Design</vt:lpstr>
      <vt:lpstr>C-AD Work Planning &amp; Control, Review of Expectations for OPM 2.28</vt:lpstr>
      <vt:lpstr>Agenda:</vt:lpstr>
      <vt:lpstr>What is Work?</vt:lpstr>
      <vt:lpstr>Types of Work*</vt:lpstr>
      <vt:lpstr>C-AD OPM 2.28  Requirements</vt:lpstr>
      <vt:lpstr>Work Control Coordinator Expectations and Accountabilities</vt:lpstr>
      <vt:lpstr>Supervisor Expectations and Accountabilities</vt:lpstr>
      <vt:lpstr>ES&amp;H Expectations and Accountabilities</vt:lpstr>
      <vt:lpstr>Worker Expectations and Accountabilities</vt:lpstr>
      <vt:lpstr>Independent Electrical Work Reviewer Expectations  (IEWR)</vt:lpstr>
      <vt:lpstr>Work Oversight Expectations  </vt:lpstr>
      <vt:lpstr>  Questions,   Comments,    Concerns,     Open Discussion</vt:lpstr>
    </vt:vector>
  </TitlesOfParts>
  <Manager/>
  <Company>Brookhaven National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Dany, Michael</dc:creator>
  <cp:keywords/>
  <dc:description/>
  <cp:lastModifiedBy>Dany, Michael</cp:lastModifiedBy>
  <cp:revision>1</cp:revision>
  <cp:lastPrinted>2025-06-10T13:33:20Z</cp:lastPrinted>
  <dcterms:created xsi:type="dcterms:W3CDTF">2024-12-05T12:52:26Z</dcterms:created>
  <dcterms:modified xsi:type="dcterms:W3CDTF">2025-10-28T12:13:10Z</dcterms:modified>
  <cp:category/>
</cp:coreProperties>
</file>