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 28,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 well</a:t>
            </a:r>
          </a:p>
          <a:p>
            <a:pPr marL="0" indent="0">
              <a:buNone/>
            </a:pPr>
            <a:r>
              <a:rPr lang="en-US" b="1" dirty="0"/>
              <a:t>MP6 – external users </a:t>
            </a:r>
            <a:endParaRPr lang="en-US" dirty="0"/>
          </a:p>
          <a:p>
            <a:r>
              <a:rPr lang="en-US" dirty="0"/>
              <a:t>External user  since last Sunday to Tuesday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all the ions to setup GCR </a:t>
            </a:r>
            <a:r>
              <a:rPr lang="en-US" sz="1900"/>
              <a:t>and electronics 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Working molecule H</a:t>
            </a:r>
            <a:r>
              <a:rPr lang="en-US" sz="1900" baseline="-25000" dirty="0"/>
              <a:t>3</a:t>
            </a:r>
            <a:r>
              <a:rPr lang="en-US" sz="1900" baseline="30000" dirty="0"/>
              <a:t>+.  </a:t>
            </a:r>
            <a:r>
              <a:rPr lang="en-US" sz="1900" dirty="0"/>
              <a:t>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Planning to provided molecular </a:t>
            </a:r>
            <a:r>
              <a:rPr lang="en-US" sz="1900" dirty="0" err="1"/>
              <a:t>HeH</a:t>
            </a:r>
            <a:r>
              <a:rPr lang="en-US" sz="1900" baseline="30000" dirty="0"/>
              <a:t>+ </a:t>
            </a:r>
            <a:r>
              <a:rPr lang="en-US" sz="1900" dirty="0"/>
              <a:t>to NSRL to provide He and H both. Only change in the NSRL beam line (R-Line) .  Working on USI  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baseline="30000" dirty="0"/>
              <a:t>+ </a:t>
            </a:r>
            <a:r>
              <a:rPr lang="en-US" dirty="0"/>
              <a:t>He</a:t>
            </a:r>
            <a:r>
              <a:rPr lang="en-US" baseline="30000" dirty="0"/>
              <a:t>+ 2 </a:t>
            </a:r>
            <a:r>
              <a:rPr lang="en-US" dirty="0"/>
              <a:t>C</a:t>
            </a:r>
            <a:r>
              <a:rPr lang="en-US" baseline="30000" dirty="0"/>
              <a:t>+5  </a:t>
            </a:r>
            <a:r>
              <a:rPr lang="en-US" dirty="0"/>
              <a:t>O</a:t>
            </a:r>
            <a:r>
              <a:rPr lang="en-US" baseline="30000" dirty="0"/>
              <a:t>+7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</a:t>
            </a:r>
            <a:r>
              <a:rPr lang="en-US" baseline="30000" dirty="0"/>
              <a:t>  </a:t>
            </a:r>
            <a:r>
              <a:rPr lang="en-US" dirty="0"/>
              <a:t>Ag</a:t>
            </a:r>
            <a:r>
              <a:rPr lang="en-US" baseline="30000" dirty="0"/>
              <a:t>+29  </a:t>
            </a:r>
            <a:r>
              <a:rPr lang="en-US" dirty="0"/>
              <a:t>Tb</a:t>
            </a:r>
            <a:r>
              <a:rPr lang="en-US" baseline="30000" dirty="0"/>
              <a:t>+35 </a:t>
            </a:r>
            <a:endParaRPr lang="en-US" dirty="0"/>
          </a:p>
          <a:p>
            <a:r>
              <a:rPr lang="en-US" dirty="0"/>
              <a:t>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+43 </a:t>
            </a:r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F5AC32-F4BE-66BD-B2CD-E6EC45DB5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944" y="3276599"/>
            <a:ext cx="5988965" cy="34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08993" y="1860331"/>
            <a:ext cx="7706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Linac will be ready for  PP beam by 1</a:t>
            </a:r>
            <a:r>
              <a:rPr lang="en-US" baseline="30000" dirty="0"/>
              <a:t>st</a:t>
            </a:r>
            <a:r>
              <a:rPr lang="en-US" dirty="0"/>
              <a:t> week of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on  12/29/2025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OPPIS, conditioning &lt; ~ 500 </a:t>
            </a:r>
            <a:r>
              <a:rPr lang="en-US" dirty="0" err="1"/>
              <a:t>uA</a:t>
            </a:r>
            <a:r>
              <a:rPr lang="en-US" dirty="0"/>
              <a:t> at FC4 ( before RFQ)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RF conditioning  , will be ready by Wednesday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try PP to 200 MeV polarimeter on  Wednesday or Thursday 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268929</TotalTime>
  <Words>208</Words>
  <Application>Microsoft Macintosh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668</cp:revision>
  <dcterms:created xsi:type="dcterms:W3CDTF">2021-06-08T16:06:04Z</dcterms:created>
  <dcterms:modified xsi:type="dcterms:W3CDTF">2025-10-28T15:57:33Z</dcterms:modified>
  <cp:category/>
</cp:coreProperties>
</file>