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17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10/27/25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28 October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28 October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28 October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28 October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28 October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28 October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28 October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28 October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28 October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28 October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28 October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28 October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28 October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28 October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28 October 2025</a:t>
            </a:r>
            <a:endParaRPr lang="en-US" dirty="0"/>
          </a:p>
        </p:txBody>
      </p:sp>
      <p:pic>
        <p:nvPicPr>
          <p:cNvPr id="8" name="Picture 7" descr="Timeline&#10;&#10;AI-generated content may be incorrect.">
            <a:extLst>
              <a:ext uri="{FF2B5EF4-FFF2-40B4-BE49-F238E27FC236}">
                <a16:creationId xmlns:a16="http://schemas.microsoft.com/office/drawing/2014/main" id="{FC66B05C-8C34-483D-68AB-16E219E18B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630849"/>
            <a:ext cx="7772400" cy="461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28 October 2025</a:t>
            </a:r>
            <a:endParaRPr lang="en-US" dirty="0"/>
          </a:p>
        </p:txBody>
      </p:sp>
      <p:pic>
        <p:nvPicPr>
          <p:cNvPr id="5" name="Picture 4" descr="Chart&#10;&#10;AI-generated content may be incorrect.">
            <a:extLst>
              <a:ext uri="{FF2B5EF4-FFF2-40B4-BE49-F238E27FC236}">
                <a16:creationId xmlns:a16="http://schemas.microsoft.com/office/drawing/2014/main" id="{1065F848-C31F-ED8C-198F-3FFA03F8C8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52126"/>
            <a:ext cx="7772400" cy="449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This is the last week of NASA Radiobiology.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Electronics testing in November and December is </a:t>
            </a:r>
            <a:r>
              <a:rPr lang="en-US" sz="1800" dirty="0">
                <a:solidFill>
                  <a:srgbClr val="FF0000"/>
                </a:solidFill>
              </a:rPr>
              <a:t>STILL</a:t>
            </a:r>
            <a:r>
              <a:rPr lang="en-US" sz="1800" dirty="0"/>
              <a:t> in jeopardy due to government shutdown.  The lab is unable to accept funds, even though we have them in hand.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Working with EBIS to develop H3+ beam as the source for protons to NSRL.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Also studying molecular H-He+ as the source for both protons and Helium without having to change EBIS set-up.  Only changing the R-line to </a:t>
            </a:r>
            <a:r>
              <a:rPr lang="en-US" sz="1800"/>
              <a:t>switch species.</a:t>
            </a: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28 October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29644</TotalTime>
  <Words>113</Words>
  <Application>Microsoft Macintosh PowerPoint</Application>
  <PresentationFormat>On-screen Show (4:3)</PresentationFormat>
  <Paragraphs>18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228</cp:revision>
  <cp:lastPrinted>2014-07-18T19:14:13Z</cp:lastPrinted>
  <dcterms:created xsi:type="dcterms:W3CDTF">2010-12-02T21:18:56Z</dcterms:created>
  <dcterms:modified xsi:type="dcterms:W3CDTF">2025-10-27T20:58:57Z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