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EBA92-36AF-5626-E847-80D491CDBF79}" v="33" dt="2025-10-28T16:05:12.694"/>
    <p1510:client id="{1A74533F-F3E2-B47B-AB72-0A45E70EC1A6}" v="42" dt="2025-10-28T13:39:56.715"/>
    <p1510:client id="{35B6C6DF-30E4-D158-067E-436DDB85A66C}" v="6" dt="2025-10-28T15:42:31.914"/>
    <p1510:client id="{427C1D20-8BD5-4BE1-A9B4-8DACCB79D7E3}" v="5" dt="2025-10-28T16:06:29.024"/>
    <p1510:client id="{7A39DE5D-E34D-5626-8432-DE6CCBF525FF}" v="86" dt="2025-10-28T13:21:20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314499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10/27: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No radiological material work in TPL hot boxes until further notice; </a:t>
            </a:r>
            <a:r>
              <a:rPr lang="en-US" altLang="en-US" sz="2400"/>
              <a:t>USI Evaluation of Discovered Condition for ASE violation related to configuration Control is with the ESH ALD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CRR continues virtually this week</a:t>
            </a:r>
            <a:endParaRPr lang="en-US" altLang="en-US" sz="2400"/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sz="2200">
                <a:ea typeface="ＭＳ Ｐゴシック"/>
                <a:cs typeface="Arial"/>
              </a:rPr>
              <a:t>F&amp;O:</a:t>
            </a:r>
          </a:p>
          <a:p>
            <a:pPr marL="1543050" lvl="3" indent="-342900">
              <a:buFont typeface="Wingdings"/>
              <a:buChar char="§"/>
              <a:defRPr/>
            </a:pPr>
            <a:r>
              <a:rPr lang="en-US" sz="2200">
                <a:ea typeface="ＭＳ Ｐゴシック"/>
                <a:cs typeface="Arial"/>
              </a:rPr>
              <a:t>Domestic Water Shutdown 11/1/25 0600 - 1400</a:t>
            </a:r>
          </a:p>
          <a:p>
            <a:pPr marL="2343150" lvl="5" indent="-342900">
              <a:buFont typeface="Wingdings"/>
              <a:buChar char="§"/>
              <a:defRPr/>
            </a:pPr>
            <a:r>
              <a:rPr lang="en-US" sz="2200">
                <a:ea typeface="ＭＳ Ｐゴシック"/>
                <a:cs typeface="Arial"/>
              </a:rPr>
              <a:t>Replacement of Domestic Water Line </a:t>
            </a:r>
          </a:p>
          <a:p>
            <a:pPr marL="2343150" lvl="5" indent="-342900">
              <a:buFont typeface="Wingdings"/>
              <a:buChar char="§"/>
              <a:defRPr/>
            </a:pPr>
            <a:r>
              <a:rPr lang="en-US" sz="2200">
                <a:ea typeface="ＭＳ Ｐゴシック"/>
                <a:cs typeface="Arial"/>
              </a:rPr>
              <a:t>Fix two Backflow Devices  </a:t>
            </a:r>
          </a:p>
          <a:p>
            <a:pPr marL="857250" lvl="2" indent="0">
              <a:buNone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Rad monitors not communicating with C-AD Main Control room  - 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resolved</a:t>
            </a:r>
          </a:p>
          <a:p>
            <a:pPr lvl="3"/>
            <a:r>
              <a:rPr lang="en-US" err="1">
                <a:latin typeface="Arial"/>
                <a:ea typeface="ＭＳ Ｐゴシック"/>
                <a:cs typeface="Arial"/>
              </a:rPr>
              <a:t>dP</a:t>
            </a:r>
            <a:r>
              <a:rPr lang="en-US">
                <a:latin typeface="Arial"/>
                <a:ea typeface="ＭＳ Ｐゴシック"/>
                <a:cs typeface="Arial"/>
              </a:rPr>
              <a:t> indication on target water filter not reading correctly. SME from water group discussed purchasing new calibrated gauges and calibrating transducer – still on-going</a:t>
            </a: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Preventive manipulator maintenance – 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completed</a:t>
            </a:r>
            <a:endParaRPr lang="en-US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3"/>
            <a:endParaRPr lang="en-US">
              <a:cs typeface="Arial"/>
            </a:endParaRPr>
          </a:p>
          <a:p>
            <a:pPr marL="1200150" lvl="3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370412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0" lvl="1" indent="0">
              <a:buNone/>
              <a:defRPr/>
            </a:pPr>
            <a:r>
              <a:rPr lang="en-US" sz="18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+mn-lt"/>
              </a:rPr>
              <a:t>Automatic operation of RF system is repaired. 10/28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+mn-lt"/>
              </a:rPr>
              <a:t>19MeV tune planned for week of 10/27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USI for </a:t>
            </a: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’ – LESHC meeting took place 10/9, sent to ESH ALD.</a:t>
            </a:r>
            <a:endParaRPr lang="en-US" sz="2000">
              <a:solidFill>
                <a:srgbClr val="000000"/>
              </a:solidFill>
              <a:cs typeface="+mn-lt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err="1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testing.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 (in progress)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2025-10-28T16:11:19Z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