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660"/>
  </p:normalViewPr>
  <p:slideViewPr>
    <p:cSldViewPr snapToGrid="0">
      <p:cViewPr varScale="1">
        <p:scale>
          <a:sx n="97" d="100"/>
          <a:sy n="97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35319-DE57-1BE5-75CD-87948B037D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8B226C-C0C0-1437-AA60-4AB2B89956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77083-6BE1-D2AD-67BB-4C1C3CF1D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E7990-2130-72E2-240C-B30C13B3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9F9F2-911C-26C0-F41F-E68A6D194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3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DF7F9-0F45-EC84-BB8A-2A9579C39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6598D5-F1A2-1575-BA5D-B02CF982C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BAD24-A71B-B535-F37A-0ED6AB15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08D99-D984-3592-FEFF-2273A0B9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BDCD3-AC44-3B80-0934-DB47194B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DC3E7-5309-7FBF-7449-202E19E9A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8EE7F-A39F-EC21-1AC3-610971518B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EB47F-9007-D4AD-6C2C-9DC56EB4B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2BF9F-EAC6-C202-9812-2BF42CDB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626EE-CBDC-BE90-C87F-49B343AF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8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32ABC-6480-0EA1-E5A0-A0AFF67D8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73137-3523-4DA8-8269-F6FBB3FAF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6ED47-619F-0FAA-09E7-18BBDD50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68EF2-B2A1-01D8-15CA-5D53EEAE7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ED6B8-D7AF-19B6-9EC5-F81B3DEA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B591A-C20C-1CBA-D283-CDC0BE01E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2E436-4879-954D-1D13-DE47F8BF8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4CA0A-73BB-5443-8352-8016CCEC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289CE-82EE-5B99-763E-3361AE2EA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1655-75B6-6539-EE45-F87E2BF9B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7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BA315-A025-E0F9-8386-2751A1C4C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88757-6FAA-1A0C-3AE0-93A64554C3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C5B81C-552D-398B-F534-3345DE9168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39A25-9D9A-83BC-0488-053792C22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061A8-CD46-56F0-9061-33749BB3C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D626F-5A44-1383-7C39-05307299E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9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26B0A-BA16-8F75-426A-44BC024F4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3D598-09F4-3E03-D9FC-7E0624967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F70963-5C00-9DD7-4B59-865BBB8CD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C13FE1-F975-4CFA-0D0B-16E3BACE1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628A43-8093-6B73-4A00-C1733EF09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EE4B96-75B4-482B-BA5D-4771D5BF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AB2032-10D6-A9B4-4CD8-003B4BAED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50D8E-5378-539B-16BC-B4439DDC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5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D8071-D118-FEF4-C857-FC61CC91F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0B74EA-A7B5-05FB-0BFC-E744AB02A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B8BAF-9D58-727F-7AA8-36F45A30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A95DC-0EA3-42CC-911D-49FD1297B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0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0C6CF2-CAB2-E271-6057-DAA06666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08028-0804-54EA-E2D5-382E64201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4C0498-05D8-CC2A-2A46-A67C3A7A9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8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51F59-4C88-D0A2-533D-DDA9E6FE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7410E-9F5C-440E-3D42-D7B17AEE6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F613B-C11D-1320-6DFE-0E495E275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76E04-36B5-AB4F-3509-501BFE28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33C1B-16BD-5AE8-24A4-A453B3BAA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55E43-2343-4DF1-0793-9DB3A6908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8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B3349-DF46-0D2D-CDB0-E8C536767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461E01-7B3C-9DD2-81F2-4D3E95C019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06872-29B3-1EEB-2F28-7FAB06A75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388B2C-77F4-7F69-578E-FB78CCFA4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FD548-CFBB-2765-F8F6-E6B2D618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80D70-8CDB-39EC-2247-DFD1A3D9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A1F662-F267-4089-A26F-CFFE4DE4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F98A5-A642-BB4F-F436-7B95A99D8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3961F-80E6-77B8-496E-EAC025F759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ED8AEB-330D-4559-8EB1-537DCCAF44E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76FDB-5235-65E0-0F94-B63EBBE02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CA28F-404E-C4FD-F52E-DAC4F9073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A6E9E5-3BBD-4D6A-9344-BC0EDC858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8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4E481-7670-2438-36B0-7E080E363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6914AA-25D0-B880-E3F1-D920B41645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Time Meeting,  Oct. 28, 2025</a:t>
            </a:r>
          </a:p>
        </p:txBody>
      </p:sp>
    </p:spTree>
    <p:extLst>
      <p:ext uri="{BB962C8B-B14F-4D97-AF65-F5344CB8AC3E}">
        <p14:creationId xmlns:p14="http://schemas.microsoft.com/office/powerpoint/2010/main" val="93198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8F7C7B-19ED-9B1C-8F67-A7565F4E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7010" y="99548"/>
            <a:ext cx="5210902" cy="66589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973C4A8-D548-0F6D-FACC-718C3C6F61D3}"/>
              </a:ext>
            </a:extLst>
          </p:cNvPr>
          <p:cNvSpPr txBox="1"/>
          <p:nvPr/>
        </p:nvSpPr>
        <p:spPr>
          <a:xfrm>
            <a:off x="7349067" y="3117586"/>
            <a:ext cx="3725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Planned 15 hours, used 12 hours. Stopped experiments earlier since the last experiment lost beams at collision.</a:t>
            </a:r>
          </a:p>
        </p:txBody>
      </p:sp>
    </p:spTree>
    <p:extLst>
      <p:ext uri="{BB962C8B-B14F-4D97-AF65-F5344CB8AC3E}">
        <p14:creationId xmlns:p14="http://schemas.microsoft.com/office/powerpoint/2010/main" val="226287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62AFE4-20BC-BC8B-A215-566BBE582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4838" y="80495"/>
            <a:ext cx="5182323" cy="66970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27CED1-D886-741E-9586-EF822D25454B}"/>
              </a:ext>
            </a:extLst>
          </p:cNvPr>
          <p:cNvSpPr txBox="1"/>
          <p:nvPr/>
        </p:nvSpPr>
        <p:spPr>
          <a:xfrm rot="19970128">
            <a:off x="8894005" y="2551289"/>
            <a:ext cx="3364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509357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31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APEX  Report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2</cp:revision>
  <dcterms:created xsi:type="dcterms:W3CDTF">2025-10-28T13:31:58Z</dcterms:created>
  <dcterms:modified xsi:type="dcterms:W3CDTF">2025-10-28T14:04:57Z</dcterms:modified>
</cp:coreProperties>
</file>