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56" r:id="rId2"/>
    <p:sldId id="257" r:id="rId3"/>
    <p:sldId id="267" r:id="rId4"/>
    <p:sldId id="258" r:id="rId5"/>
    <p:sldId id="265" r:id="rId6"/>
    <p:sldId id="264" r:id="rId7"/>
    <p:sldId id="266"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B24B62-6A30-4715-85BE-7B9A877EE5D1}" v="20" dt="2025-11-04T17:56:15.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94"/>
  </p:normalViewPr>
  <p:slideViewPr>
    <p:cSldViewPr snapToGrid="0" snapToObjects="1">
      <p:cViewPr varScale="1">
        <p:scale>
          <a:sx n="159" d="100"/>
          <a:sy n="159" d="100"/>
        </p:scale>
        <p:origin x="1752" y="138"/>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ner, Francis" userId="bacbc4c7-fc84-4868-b145-d1a996a384b5" providerId="ADAL" clId="{4C40AE1E-D199-46A4-897C-C6F5EB248734}"/>
    <pc:docChg chg="custSel addSld delSld modSld sldOrd">
      <pc:chgData name="Craner, Francis" userId="bacbc4c7-fc84-4868-b145-d1a996a384b5" providerId="ADAL" clId="{4C40AE1E-D199-46A4-897C-C6F5EB248734}" dt="2025-11-04T18:04:14.224" v="650" actId="113"/>
      <pc:docMkLst>
        <pc:docMk/>
      </pc:docMkLst>
      <pc:sldChg chg="modSp mod">
        <pc:chgData name="Craner, Francis" userId="bacbc4c7-fc84-4868-b145-d1a996a384b5" providerId="ADAL" clId="{4C40AE1E-D199-46A4-897C-C6F5EB248734}" dt="2025-11-04T17:01:44.800" v="468" actId="20577"/>
        <pc:sldMkLst>
          <pc:docMk/>
          <pc:sldMk cId="2246755923" sldId="256"/>
        </pc:sldMkLst>
        <pc:spChg chg="mod">
          <ac:chgData name="Craner, Francis" userId="bacbc4c7-fc84-4868-b145-d1a996a384b5" providerId="ADAL" clId="{4C40AE1E-D199-46A4-897C-C6F5EB248734}" dt="2025-11-04T17:01:44.800" v="468" actId="20577"/>
          <ac:spMkLst>
            <pc:docMk/>
            <pc:sldMk cId="2246755923" sldId="256"/>
            <ac:spMk id="2" creationId="{1C156CBC-DA70-7741-BB3F-BCDBBE052F88}"/>
          </ac:spMkLst>
        </pc:spChg>
        <pc:spChg chg="mod">
          <ac:chgData name="Craner, Francis" userId="bacbc4c7-fc84-4868-b145-d1a996a384b5" providerId="ADAL" clId="{4C40AE1E-D199-46A4-897C-C6F5EB248734}" dt="2025-11-03T21:00:55.774" v="19" actId="20577"/>
          <ac:spMkLst>
            <pc:docMk/>
            <pc:sldMk cId="2246755923" sldId="256"/>
            <ac:spMk id="3" creationId="{FDB0E14B-6889-F849-8A8C-D01D7C36038D}"/>
          </ac:spMkLst>
        </pc:spChg>
      </pc:sldChg>
      <pc:sldChg chg="del">
        <pc:chgData name="Craner, Francis" userId="bacbc4c7-fc84-4868-b145-d1a996a384b5" providerId="ADAL" clId="{4C40AE1E-D199-46A4-897C-C6F5EB248734}" dt="2025-11-03T21:01:03.230" v="20" actId="47"/>
        <pc:sldMkLst>
          <pc:docMk/>
          <pc:sldMk cId="2127553389" sldId="257"/>
        </pc:sldMkLst>
      </pc:sldChg>
      <pc:sldChg chg="addSp modSp new mod">
        <pc:chgData name="Craner, Francis" userId="bacbc4c7-fc84-4868-b145-d1a996a384b5" providerId="ADAL" clId="{4C40AE1E-D199-46A4-897C-C6F5EB248734}" dt="2025-11-03T21:26:28.727" v="123" actId="12"/>
        <pc:sldMkLst>
          <pc:docMk/>
          <pc:sldMk cId="2892833144" sldId="257"/>
        </pc:sldMkLst>
        <pc:spChg chg="mod">
          <ac:chgData name="Craner, Francis" userId="bacbc4c7-fc84-4868-b145-d1a996a384b5" providerId="ADAL" clId="{4C40AE1E-D199-46A4-897C-C6F5EB248734}" dt="2025-11-03T21:02:59.888" v="51" actId="20577"/>
          <ac:spMkLst>
            <pc:docMk/>
            <pc:sldMk cId="2892833144" sldId="257"/>
            <ac:spMk id="2" creationId="{BF5BB52E-FA58-795D-5215-2EF297BEF061}"/>
          </ac:spMkLst>
        </pc:spChg>
        <pc:spChg chg="mod">
          <ac:chgData name="Craner, Francis" userId="bacbc4c7-fc84-4868-b145-d1a996a384b5" providerId="ADAL" clId="{4C40AE1E-D199-46A4-897C-C6F5EB248734}" dt="2025-11-03T21:26:28.727" v="123" actId="12"/>
          <ac:spMkLst>
            <pc:docMk/>
            <pc:sldMk cId="2892833144" sldId="257"/>
            <ac:spMk id="3" creationId="{AD42326C-EE5B-9F0A-CE70-D6EA7A26F97C}"/>
          </ac:spMkLst>
        </pc:spChg>
        <pc:spChg chg="add">
          <ac:chgData name="Craner, Francis" userId="bacbc4c7-fc84-4868-b145-d1a996a384b5" providerId="ADAL" clId="{4C40AE1E-D199-46A4-897C-C6F5EB248734}" dt="2025-11-03T21:02:38.132" v="22"/>
          <ac:spMkLst>
            <pc:docMk/>
            <pc:sldMk cId="2892833144" sldId="257"/>
            <ac:spMk id="5" creationId="{A1E367B4-3669-0F42-D015-B73635FAEC81}"/>
          </ac:spMkLst>
        </pc:spChg>
        <pc:spChg chg="add">
          <ac:chgData name="Craner, Francis" userId="bacbc4c7-fc84-4868-b145-d1a996a384b5" providerId="ADAL" clId="{4C40AE1E-D199-46A4-897C-C6F5EB248734}" dt="2025-11-03T21:02:38.132" v="22"/>
          <ac:spMkLst>
            <pc:docMk/>
            <pc:sldMk cId="2892833144" sldId="257"/>
            <ac:spMk id="6" creationId="{80D24B20-7EBF-CC6F-6849-32DA63A2B084}"/>
          </ac:spMkLst>
        </pc:spChg>
        <pc:picChg chg="add">
          <ac:chgData name="Craner, Francis" userId="bacbc4c7-fc84-4868-b145-d1a996a384b5" providerId="ADAL" clId="{4C40AE1E-D199-46A4-897C-C6F5EB248734}" dt="2025-11-03T21:02:38.132" v="22"/>
          <ac:picMkLst>
            <pc:docMk/>
            <pc:sldMk cId="2892833144" sldId="257"/>
            <ac:picMk id="2049" creationId="{782FA05F-E192-716E-7868-B310B55DA64C}"/>
          </ac:picMkLst>
        </pc:picChg>
      </pc:sldChg>
      <pc:sldChg chg="modSp new mod">
        <pc:chgData name="Craner, Francis" userId="bacbc4c7-fc84-4868-b145-d1a996a384b5" providerId="ADAL" clId="{4C40AE1E-D199-46A4-897C-C6F5EB248734}" dt="2025-11-04T17:14:53.993" v="559" actId="15"/>
        <pc:sldMkLst>
          <pc:docMk/>
          <pc:sldMk cId="3220891320" sldId="258"/>
        </pc:sldMkLst>
        <pc:spChg chg="mod">
          <ac:chgData name="Craner, Francis" userId="bacbc4c7-fc84-4868-b145-d1a996a384b5" providerId="ADAL" clId="{4C40AE1E-D199-46A4-897C-C6F5EB248734}" dt="2025-11-03T21:05:53.368" v="82" actId="20577"/>
          <ac:spMkLst>
            <pc:docMk/>
            <pc:sldMk cId="3220891320" sldId="258"/>
            <ac:spMk id="2" creationId="{A83A2647-3C26-A7BE-A1E2-F16648DBD162}"/>
          </ac:spMkLst>
        </pc:spChg>
        <pc:spChg chg="mod">
          <ac:chgData name="Craner, Francis" userId="bacbc4c7-fc84-4868-b145-d1a996a384b5" providerId="ADAL" clId="{4C40AE1E-D199-46A4-897C-C6F5EB248734}" dt="2025-11-04T17:14:53.993" v="559" actId="15"/>
          <ac:spMkLst>
            <pc:docMk/>
            <pc:sldMk cId="3220891320" sldId="258"/>
            <ac:spMk id="3" creationId="{B9B4FA8C-9405-A7DA-F1A0-491520CC0ABA}"/>
          </ac:spMkLst>
        </pc:spChg>
      </pc:sldChg>
      <pc:sldChg chg="addSp modSp new del mod ord">
        <pc:chgData name="Craner, Francis" userId="bacbc4c7-fc84-4868-b145-d1a996a384b5" providerId="ADAL" clId="{4C40AE1E-D199-46A4-897C-C6F5EB248734}" dt="2025-11-04T17:02:18.081" v="472" actId="47"/>
        <pc:sldMkLst>
          <pc:docMk/>
          <pc:sldMk cId="3620522264" sldId="259"/>
        </pc:sldMkLst>
        <pc:graphicFrameChg chg="add mod">
          <ac:chgData name="Craner, Francis" userId="bacbc4c7-fc84-4868-b145-d1a996a384b5" providerId="ADAL" clId="{4C40AE1E-D199-46A4-897C-C6F5EB248734}" dt="2025-11-03T21:19:13.382" v="96" actId="1076"/>
          <ac:graphicFrameMkLst>
            <pc:docMk/>
            <pc:sldMk cId="3620522264" sldId="259"/>
            <ac:graphicFrameMk id="3" creationId="{9C309542-76F6-EFA7-5142-169C1507B324}"/>
          </ac:graphicFrameMkLst>
        </pc:graphicFrameChg>
      </pc:sldChg>
      <pc:sldChg chg="modSp new del mod">
        <pc:chgData name="Craner, Francis" userId="bacbc4c7-fc84-4868-b145-d1a996a384b5" providerId="ADAL" clId="{4C40AE1E-D199-46A4-897C-C6F5EB248734}" dt="2025-11-04T17:02:13.689" v="470" actId="47"/>
        <pc:sldMkLst>
          <pc:docMk/>
          <pc:sldMk cId="825756879" sldId="260"/>
        </pc:sldMkLst>
        <pc:spChg chg="mod">
          <ac:chgData name="Craner, Francis" userId="bacbc4c7-fc84-4868-b145-d1a996a384b5" providerId="ADAL" clId="{4C40AE1E-D199-46A4-897C-C6F5EB248734}" dt="2025-11-03T21:23:34.799" v="120" actId="12"/>
          <ac:spMkLst>
            <pc:docMk/>
            <pc:sldMk cId="825756879" sldId="260"/>
            <ac:spMk id="3" creationId="{43B65848-A88B-F056-3542-4EDFAD4FFCB3}"/>
          </ac:spMkLst>
        </pc:spChg>
      </pc:sldChg>
      <pc:sldChg chg="modSp new del mod">
        <pc:chgData name="Craner, Francis" userId="bacbc4c7-fc84-4868-b145-d1a996a384b5" providerId="ADAL" clId="{4C40AE1E-D199-46A4-897C-C6F5EB248734}" dt="2025-11-04T17:02:16.219" v="471" actId="47"/>
        <pc:sldMkLst>
          <pc:docMk/>
          <pc:sldMk cId="829469109" sldId="261"/>
        </pc:sldMkLst>
        <pc:spChg chg="mod">
          <ac:chgData name="Craner, Francis" userId="bacbc4c7-fc84-4868-b145-d1a996a384b5" providerId="ADAL" clId="{4C40AE1E-D199-46A4-897C-C6F5EB248734}" dt="2025-11-03T21:21:25.916" v="105" actId="20577"/>
          <ac:spMkLst>
            <pc:docMk/>
            <pc:sldMk cId="829469109" sldId="261"/>
            <ac:spMk id="3" creationId="{E830699E-2A49-9A3A-B905-178D82B420AE}"/>
          </ac:spMkLst>
        </pc:spChg>
      </pc:sldChg>
      <pc:sldChg chg="modSp new del mod">
        <pc:chgData name="Craner, Francis" userId="bacbc4c7-fc84-4868-b145-d1a996a384b5" providerId="ADAL" clId="{4C40AE1E-D199-46A4-897C-C6F5EB248734}" dt="2025-11-04T17:02:10.652" v="469" actId="47"/>
        <pc:sldMkLst>
          <pc:docMk/>
          <pc:sldMk cId="2322590359" sldId="262"/>
        </pc:sldMkLst>
        <pc:spChg chg="mod">
          <ac:chgData name="Craner, Francis" userId="bacbc4c7-fc84-4868-b145-d1a996a384b5" providerId="ADAL" clId="{4C40AE1E-D199-46A4-897C-C6F5EB248734}" dt="2025-11-03T21:22:25.124" v="110" actId="20577"/>
          <ac:spMkLst>
            <pc:docMk/>
            <pc:sldMk cId="2322590359" sldId="262"/>
            <ac:spMk id="3" creationId="{A0602140-98DC-C490-7F64-47B3E2EF5CEE}"/>
          </ac:spMkLst>
        </pc:spChg>
      </pc:sldChg>
      <pc:sldChg chg="modSp new del mod">
        <pc:chgData name="Craner, Francis" userId="bacbc4c7-fc84-4868-b145-d1a996a384b5" providerId="ADAL" clId="{4C40AE1E-D199-46A4-897C-C6F5EB248734}" dt="2025-11-04T17:57:31.009" v="588" actId="47"/>
        <pc:sldMkLst>
          <pc:docMk/>
          <pc:sldMk cId="1276319446" sldId="263"/>
        </pc:sldMkLst>
        <pc:spChg chg="mod">
          <ac:chgData name="Craner, Francis" userId="bacbc4c7-fc84-4868-b145-d1a996a384b5" providerId="ADAL" clId="{4C40AE1E-D199-46A4-897C-C6F5EB248734}" dt="2025-11-03T21:34:23.661" v="164" actId="20577"/>
          <ac:spMkLst>
            <pc:docMk/>
            <pc:sldMk cId="1276319446" sldId="263"/>
            <ac:spMk id="2" creationId="{6B2CADCF-1A6F-65C1-9D22-C911F6357C1E}"/>
          </ac:spMkLst>
        </pc:spChg>
        <pc:spChg chg="mod">
          <ac:chgData name="Craner, Francis" userId="bacbc4c7-fc84-4868-b145-d1a996a384b5" providerId="ADAL" clId="{4C40AE1E-D199-46A4-897C-C6F5EB248734}" dt="2025-11-03T21:37:08.268" v="262" actId="27636"/>
          <ac:spMkLst>
            <pc:docMk/>
            <pc:sldMk cId="1276319446" sldId="263"/>
            <ac:spMk id="3" creationId="{9DE78008-51E1-0BE6-57A1-0EB69A631D13}"/>
          </ac:spMkLst>
        </pc:spChg>
      </pc:sldChg>
      <pc:sldChg chg="modSp new mod ord">
        <pc:chgData name="Craner, Francis" userId="bacbc4c7-fc84-4868-b145-d1a996a384b5" providerId="ADAL" clId="{4C40AE1E-D199-46A4-897C-C6F5EB248734}" dt="2025-11-04T18:04:14.224" v="650" actId="113"/>
        <pc:sldMkLst>
          <pc:docMk/>
          <pc:sldMk cId="3523305741" sldId="264"/>
        </pc:sldMkLst>
        <pc:spChg chg="mod">
          <ac:chgData name="Craner, Francis" userId="bacbc4c7-fc84-4868-b145-d1a996a384b5" providerId="ADAL" clId="{4C40AE1E-D199-46A4-897C-C6F5EB248734}" dt="2025-11-04T17:57:54.886" v="648" actId="20577"/>
          <ac:spMkLst>
            <pc:docMk/>
            <pc:sldMk cId="3523305741" sldId="264"/>
            <ac:spMk id="2" creationId="{5C175EFF-7497-8CA6-E22B-0C76D3BFA3E5}"/>
          </ac:spMkLst>
        </pc:spChg>
        <pc:spChg chg="mod">
          <ac:chgData name="Craner, Francis" userId="bacbc4c7-fc84-4868-b145-d1a996a384b5" providerId="ADAL" clId="{4C40AE1E-D199-46A4-897C-C6F5EB248734}" dt="2025-11-04T18:04:14.224" v="650" actId="113"/>
          <ac:spMkLst>
            <pc:docMk/>
            <pc:sldMk cId="3523305741" sldId="264"/>
            <ac:spMk id="3" creationId="{1EE7CF4A-1518-6550-96EF-8BEBE46FA5DF}"/>
          </ac:spMkLst>
        </pc:spChg>
      </pc:sldChg>
      <pc:sldChg chg="modSp new mod ord">
        <pc:chgData name="Craner, Francis" userId="bacbc4c7-fc84-4868-b145-d1a996a384b5" providerId="ADAL" clId="{4C40AE1E-D199-46A4-897C-C6F5EB248734}" dt="2025-11-04T17:15:18.244" v="561"/>
        <pc:sldMkLst>
          <pc:docMk/>
          <pc:sldMk cId="4100759892" sldId="265"/>
        </pc:sldMkLst>
        <pc:spChg chg="mod">
          <ac:chgData name="Craner, Francis" userId="bacbc4c7-fc84-4868-b145-d1a996a384b5" providerId="ADAL" clId="{4C40AE1E-D199-46A4-897C-C6F5EB248734}" dt="2025-11-04T17:01:20.621" v="444" actId="20577"/>
          <ac:spMkLst>
            <pc:docMk/>
            <pc:sldMk cId="4100759892" sldId="265"/>
            <ac:spMk id="2" creationId="{95E73675-5350-A9A7-6262-A58B8ABF9791}"/>
          </ac:spMkLst>
        </pc:spChg>
        <pc:spChg chg="mod">
          <ac:chgData name="Craner, Francis" userId="bacbc4c7-fc84-4868-b145-d1a996a384b5" providerId="ADAL" clId="{4C40AE1E-D199-46A4-897C-C6F5EB248734}" dt="2025-11-04T17:01:00.863" v="401" actId="20577"/>
          <ac:spMkLst>
            <pc:docMk/>
            <pc:sldMk cId="4100759892" sldId="265"/>
            <ac:spMk id="3" creationId="{C1D8CFCB-9EA5-33E2-E1C9-663418B14B53}"/>
          </ac:spMkLst>
        </pc:spChg>
      </pc:sldChg>
      <pc:sldChg chg="modSp new mod">
        <pc:chgData name="Craner, Francis" userId="bacbc4c7-fc84-4868-b145-d1a996a384b5" providerId="ADAL" clId="{4C40AE1E-D199-46A4-897C-C6F5EB248734}" dt="2025-11-04T17:03:29.572" v="519"/>
        <pc:sldMkLst>
          <pc:docMk/>
          <pc:sldMk cId="2021265902" sldId="266"/>
        </pc:sldMkLst>
        <pc:spChg chg="mod">
          <ac:chgData name="Craner, Francis" userId="bacbc4c7-fc84-4868-b145-d1a996a384b5" providerId="ADAL" clId="{4C40AE1E-D199-46A4-897C-C6F5EB248734}" dt="2025-11-04T17:02:59.195" v="515" actId="20577"/>
          <ac:spMkLst>
            <pc:docMk/>
            <pc:sldMk cId="2021265902" sldId="266"/>
            <ac:spMk id="2" creationId="{6F80680F-0F3A-B118-15F2-51F0C185BA91}"/>
          </ac:spMkLst>
        </pc:spChg>
        <pc:spChg chg="mod">
          <ac:chgData name="Craner, Francis" userId="bacbc4c7-fc84-4868-b145-d1a996a384b5" providerId="ADAL" clId="{4C40AE1E-D199-46A4-897C-C6F5EB248734}" dt="2025-11-04T17:03:29.572" v="519"/>
          <ac:spMkLst>
            <pc:docMk/>
            <pc:sldMk cId="2021265902" sldId="266"/>
            <ac:spMk id="3" creationId="{6922D8E2-42D1-8EFF-EE82-DEB781D8D0E8}"/>
          </ac:spMkLst>
        </pc:spChg>
      </pc:sldChg>
      <pc:sldChg chg="modSp new mod">
        <pc:chgData name="Craner, Francis" userId="bacbc4c7-fc84-4868-b145-d1a996a384b5" providerId="ADAL" clId="{4C40AE1E-D199-46A4-897C-C6F5EB248734}" dt="2025-11-04T17:56:24.974" v="587" actId="20577"/>
        <pc:sldMkLst>
          <pc:docMk/>
          <pc:sldMk cId="3801481761" sldId="267"/>
        </pc:sldMkLst>
        <pc:spChg chg="mod">
          <ac:chgData name="Craner, Francis" userId="bacbc4c7-fc84-4868-b145-d1a996a384b5" providerId="ADAL" clId="{4C40AE1E-D199-46A4-897C-C6F5EB248734}" dt="2025-11-04T17:56:24.974" v="587" actId="20577"/>
          <ac:spMkLst>
            <pc:docMk/>
            <pc:sldMk cId="3801481761" sldId="267"/>
            <ac:spMk id="2" creationId="{994EE117-9DEF-EBF5-DB53-A563D6CF074E}"/>
          </ac:spMkLst>
        </pc:spChg>
        <pc:spChg chg="mod">
          <ac:chgData name="Craner, Francis" userId="bacbc4c7-fc84-4868-b145-d1a996a384b5" providerId="ADAL" clId="{4C40AE1E-D199-46A4-897C-C6F5EB248734}" dt="2025-11-04T17:56:15.518" v="564"/>
          <ac:spMkLst>
            <pc:docMk/>
            <pc:sldMk cId="3801481761" sldId="267"/>
            <ac:spMk id="3" creationId="{86F5D632-91DC-99D2-DAA7-8533566E27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11/4/2025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dirty="0">
                <a:cs typeface="Arial"/>
              </a:rPr>
              <a:t>TAKE FIVE for Safety-</a:t>
            </a:r>
            <a:br>
              <a:rPr lang="en-US" dirty="0"/>
            </a:br>
            <a:r>
              <a:rPr lang="en-US" dirty="0"/>
              <a:t>Standard Time Transition</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November 4, 2025</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609881" y="5251491"/>
            <a:ext cx="7750969" cy="521739"/>
          </a:xfrm>
        </p:spPr>
        <p:txBody>
          <a:bodyPr/>
          <a:lstStyle/>
          <a:p>
            <a:r>
              <a:rPr lang="en-US" dirty="0"/>
              <a:t>Frank Craner</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B52E-FA58-795D-5215-2EF297BEF061}"/>
              </a:ext>
            </a:extLst>
          </p:cNvPr>
          <p:cNvSpPr>
            <a:spLocks noGrp="1"/>
          </p:cNvSpPr>
          <p:nvPr>
            <p:ph type="title"/>
          </p:nvPr>
        </p:nvSpPr>
        <p:spPr/>
        <p:txBody>
          <a:bodyPr/>
          <a:lstStyle/>
          <a:p>
            <a:r>
              <a:rPr lang="en-US" dirty="0"/>
              <a:t>Transition to Standard Time</a:t>
            </a:r>
          </a:p>
        </p:txBody>
      </p:sp>
      <p:sp>
        <p:nvSpPr>
          <p:cNvPr id="3" name="Content Placeholder 2">
            <a:extLst>
              <a:ext uri="{FF2B5EF4-FFF2-40B4-BE49-F238E27FC236}">
                <a16:creationId xmlns:a16="http://schemas.microsoft.com/office/drawing/2014/main" id="{AD42326C-EE5B-9F0A-CE70-D6EA7A26F97C}"/>
              </a:ext>
            </a:extLst>
          </p:cNvPr>
          <p:cNvSpPr>
            <a:spLocks noGrp="1"/>
          </p:cNvSpPr>
          <p:nvPr>
            <p:ph idx="1"/>
          </p:nvPr>
        </p:nvSpPr>
        <p:spPr/>
        <p:txBody>
          <a:bodyPr/>
          <a:lstStyle/>
          <a:p>
            <a:pPr marL="342900" indent="-342900">
              <a:buFont typeface="Arial" panose="020B0604020202020204" pitchFamily="34" charset="0"/>
              <a:buChar char="•"/>
            </a:pPr>
            <a:r>
              <a:rPr lang="en-US" dirty="0"/>
              <a:t>Research indicates that workplace accidents tend to surge during the week following the time change. </a:t>
            </a:r>
          </a:p>
          <a:p>
            <a:pPr marL="342900" indent="-342900">
              <a:buFont typeface="Arial" panose="020B0604020202020204" pitchFamily="34" charset="0"/>
              <a:buChar char="•"/>
            </a:pPr>
            <a:r>
              <a:rPr lang="en-US" dirty="0"/>
              <a:t>The Department of Transportation also reports a noticeable uptick in vehicle accidents during this period. </a:t>
            </a:r>
          </a:p>
          <a:p>
            <a:pPr marL="342900" indent="-342900">
              <a:buFont typeface="Arial" panose="020B0604020202020204" pitchFamily="34" charset="0"/>
              <a:buChar char="•"/>
            </a:pPr>
            <a:r>
              <a:rPr lang="en-US" dirty="0"/>
              <a:t>This one-hour disruption to our daily routine can result in diminished focus, reduced concentration, increased fatigue, and a higher incidence of errors and accidents. </a:t>
            </a:r>
          </a:p>
          <a:p>
            <a:pPr marL="342900" indent="-342900">
              <a:buFont typeface="Arial" panose="020B0604020202020204" pitchFamily="34" charset="0"/>
              <a:buChar char="•"/>
            </a:pPr>
            <a:r>
              <a:rPr lang="en-US" dirty="0"/>
              <a:t>Additionally, the earlier onset of darkness during the evening hours can present challenges, impacting work planning and the safety of those commuting in dimly lit conditions.</a:t>
            </a:r>
          </a:p>
        </p:txBody>
      </p:sp>
      <p:sp>
        <p:nvSpPr>
          <p:cNvPr id="4" name="Slide Number Placeholder 3">
            <a:extLst>
              <a:ext uri="{FF2B5EF4-FFF2-40B4-BE49-F238E27FC236}">
                <a16:creationId xmlns:a16="http://schemas.microsoft.com/office/drawing/2014/main" id="{DF87E532-FC8F-8C5D-A4FC-E9846D232BED}"/>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Tree>
    <p:extLst>
      <p:ext uri="{BB962C8B-B14F-4D97-AF65-F5344CB8AC3E}">
        <p14:creationId xmlns:p14="http://schemas.microsoft.com/office/powerpoint/2010/main" val="289283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E117-9DEF-EBF5-DB53-A563D6CF074E}"/>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86F5D632-91DC-99D2-DAA7-8533566E2788}"/>
              </a:ext>
            </a:extLst>
          </p:cNvPr>
          <p:cNvSpPr>
            <a:spLocks noGrp="1"/>
          </p:cNvSpPr>
          <p:nvPr>
            <p:ph idx="1"/>
          </p:nvPr>
        </p:nvSpPr>
        <p:spPr/>
        <p:txBody>
          <a:bodyPr/>
          <a:lstStyle/>
          <a:p>
            <a:r>
              <a:rPr lang="en-US" dirty="0"/>
              <a:t>To mitigate potential risks, employees should consider the following measures:</a:t>
            </a:r>
          </a:p>
          <a:p>
            <a:r>
              <a:rPr lang="en-US" dirty="0"/>
              <a:t>•	Raising Awareness: Educate your team about the potential safety hazards associated with the time change.</a:t>
            </a:r>
          </a:p>
          <a:p>
            <a:r>
              <a:rPr lang="en-US" dirty="0"/>
              <a:t>•	Strategic Scheduling: Where feasible, schedule more demanding tasks later in the week after adjusting to the time change.</a:t>
            </a:r>
          </a:p>
          <a:p>
            <a:r>
              <a:rPr lang="en-US" dirty="0"/>
              <a:t>•	Low-Light Reminders: Encourage everyone to remain mindful of the reduced natural light and the importance of exercising caution while driving in such conditions (See URS “Fall Time Change” LL attached).</a:t>
            </a:r>
          </a:p>
          <a:p>
            <a:endParaRPr lang="en-US" dirty="0"/>
          </a:p>
        </p:txBody>
      </p:sp>
      <p:sp>
        <p:nvSpPr>
          <p:cNvPr id="4" name="Slide Number Placeholder 3">
            <a:extLst>
              <a:ext uri="{FF2B5EF4-FFF2-40B4-BE49-F238E27FC236}">
                <a16:creationId xmlns:a16="http://schemas.microsoft.com/office/drawing/2014/main" id="{674A1F03-36EB-1A79-69F2-BB97C26FBD6D}"/>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3801481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2647-3C26-A7BE-A1E2-F16648DBD162}"/>
              </a:ext>
            </a:extLst>
          </p:cNvPr>
          <p:cNvSpPr>
            <a:spLocks noGrp="1"/>
          </p:cNvSpPr>
          <p:nvPr>
            <p:ph type="title"/>
          </p:nvPr>
        </p:nvSpPr>
        <p:spPr/>
        <p:txBody>
          <a:bodyPr>
            <a:normAutofit/>
          </a:bodyPr>
          <a:lstStyle/>
          <a:p>
            <a:r>
              <a:rPr lang="en-US" dirty="0"/>
              <a:t>Actions recommended by OSHA: </a:t>
            </a:r>
            <a:br>
              <a:rPr lang="en-US" dirty="0"/>
            </a:br>
            <a:endParaRPr lang="en-US" dirty="0"/>
          </a:p>
        </p:txBody>
      </p:sp>
      <p:sp>
        <p:nvSpPr>
          <p:cNvPr id="3" name="Content Placeholder 2">
            <a:extLst>
              <a:ext uri="{FF2B5EF4-FFF2-40B4-BE49-F238E27FC236}">
                <a16:creationId xmlns:a16="http://schemas.microsoft.com/office/drawing/2014/main" id="{B9B4FA8C-9405-A7DA-F1A0-491520CC0ABA}"/>
              </a:ext>
            </a:extLst>
          </p:cNvPr>
          <p:cNvSpPr>
            <a:spLocks noGrp="1"/>
          </p:cNvSpPr>
          <p:nvPr>
            <p:ph idx="1"/>
          </p:nvPr>
        </p:nvSpPr>
        <p:spPr/>
        <p:txBody>
          <a:bodyPr>
            <a:normAutofit fontScale="70000" lnSpcReduction="20000"/>
          </a:bodyPr>
          <a:lstStyle/>
          <a:p>
            <a:r>
              <a:rPr lang="en-US" dirty="0"/>
              <a:t>  Employers can relay these points to help their workers reduce risks before the time changes in the Fall: </a:t>
            </a:r>
          </a:p>
          <a:p>
            <a:pPr marL="342900" indent="-342900">
              <a:buFont typeface="Arial" panose="020B0604020202020204" pitchFamily="34" charset="0"/>
              <a:buChar char="•"/>
            </a:pPr>
            <a:r>
              <a:rPr lang="en-US" dirty="0"/>
              <a:t>Remind workers that several days after the time changes are associated with somewhat higher health and safety risks due to disturbances to circadian rhythms and sleep. </a:t>
            </a:r>
          </a:p>
          <a:p>
            <a:pPr marL="342900" indent="-342900">
              <a:buFont typeface="Arial" panose="020B0604020202020204" pitchFamily="34" charset="0"/>
              <a:buChar char="•"/>
            </a:pPr>
            <a:r>
              <a:rPr lang="en-US" dirty="0"/>
              <a:t>It can take one week for the body to adjust sleep times and circadian rhythms to the time change so consider reducing demanding physical and mental tasks as much as possible that week to allow oneself time to adjust. </a:t>
            </a:r>
          </a:p>
          <a:p>
            <a:pPr marL="342900" indent="-342900">
              <a:buFont typeface="Arial" panose="020B0604020202020204" pitchFamily="34" charset="0"/>
              <a:buChar char="•"/>
            </a:pPr>
            <a:r>
              <a:rPr lang="en-US" dirty="0"/>
              <a:t>Remind workers to be especially vigilant while driving, at work, and at home to protect themselves since others around them may be sleepier and at risk for making an error that can cause a vehicle crash or other accident. </a:t>
            </a:r>
          </a:p>
          <a:p>
            <a:pPr marL="342900" indent="-342900">
              <a:buFont typeface="Arial" panose="020B0604020202020204" pitchFamily="34" charset="0"/>
              <a:buChar char="•"/>
            </a:pPr>
            <a:r>
              <a:rPr lang="en-US" dirty="0"/>
              <a:t>Other hazards for workers related to the time change in the Fall include a sudden change in the driving conditions in the late afternoon rush hour from driving home from work during daylight hours to driving home in darkness. </a:t>
            </a:r>
          </a:p>
          <a:p>
            <a:pPr marL="685800" lvl="1" indent="-342900"/>
            <a:r>
              <a:rPr lang="en-US" dirty="0"/>
              <a:t>People may not have changed their driving habits to nighttime driving and might be at somewhat higher risk for a vehicle crash. </a:t>
            </a:r>
          </a:p>
          <a:p>
            <a:endParaRPr lang="en-US" dirty="0"/>
          </a:p>
        </p:txBody>
      </p:sp>
      <p:sp>
        <p:nvSpPr>
          <p:cNvPr id="4" name="Slide Number Placeholder 3">
            <a:extLst>
              <a:ext uri="{FF2B5EF4-FFF2-40B4-BE49-F238E27FC236}">
                <a16:creationId xmlns:a16="http://schemas.microsoft.com/office/drawing/2014/main" id="{EAEC05F5-B4A0-E6C1-FDFC-98DAC255DA76}"/>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322089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3675-5350-A9A7-6262-A58B8ABF9791}"/>
              </a:ext>
            </a:extLst>
          </p:cNvPr>
          <p:cNvSpPr>
            <a:spLocks noGrp="1"/>
          </p:cNvSpPr>
          <p:nvPr>
            <p:ph type="title"/>
          </p:nvPr>
        </p:nvSpPr>
        <p:spPr/>
        <p:txBody>
          <a:bodyPr/>
          <a:lstStyle/>
          <a:p>
            <a:r>
              <a:rPr lang="en-US" dirty="0"/>
              <a:t>Human Performance Tools for Individuals</a:t>
            </a:r>
          </a:p>
        </p:txBody>
      </p:sp>
      <p:sp>
        <p:nvSpPr>
          <p:cNvPr id="3" name="Content Placeholder 2">
            <a:extLst>
              <a:ext uri="{FF2B5EF4-FFF2-40B4-BE49-F238E27FC236}">
                <a16:creationId xmlns:a16="http://schemas.microsoft.com/office/drawing/2014/main" id="{C1D8CFCB-9EA5-33E2-E1C9-663418B14B53}"/>
              </a:ext>
            </a:extLst>
          </p:cNvPr>
          <p:cNvSpPr>
            <a:spLocks noGrp="1"/>
          </p:cNvSpPr>
          <p:nvPr>
            <p:ph idx="1"/>
          </p:nvPr>
        </p:nvSpPr>
        <p:spPr/>
        <p:txBody>
          <a:bodyPr>
            <a:normAutofit fontScale="92500" lnSpcReduction="10000"/>
          </a:bodyPr>
          <a:lstStyle/>
          <a:p>
            <a:r>
              <a:rPr lang="en-US" dirty="0"/>
              <a:t>The tools in this category include: </a:t>
            </a:r>
          </a:p>
          <a:p>
            <a:r>
              <a:rPr lang="en-US" dirty="0"/>
              <a:t>• Task preview </a:t>
            </a:r>
          </a:p>
          <a:p>
            <a:r>
              <a:rPr lang="en-US" dirty="0"/>
              <a:t>• Self-checking </a:t>
            </a:r>
          </a:p>
          <a:p>
            <a:r>
              <a:rPr lang="en-US" dirty="0"/>
              <a:t>• Job-site review </a:t>
            </a:r>
          </a:p>
          <a:p>
            <a:r>
              <a:rPr lang="en-US" dirty="0"/>
              <a:t>• Procedure use and adherence </a:t>
            </a:r>
          </a:p>
          <a:p>
            <a:r>
              <a:rPr lang="en-US" dirty="0"/>
              <a:t>• Questioning attitude, during planning and task execution</a:t>
            </a:r>
          </a:p>
          <a:p>
            <a:r>
              <a:rPr lang="en-US" dirty="0"/>
              <a:t>• Validate assumptions </a:t>
            </a:r>
          </a:p>
          <a:p>
            <a:r>
              <a:rPr lang="en-US" dirty="0"/>
              <a:t>• Effective communication </a:t>
            </a:r>
          </a:p>
          <a:p>
            <a:r>
              <a:rPr lang="en-US" dirty="0"/>
              <a:t>• Stop when unsure </a:t>
            </a:r>
          </a:p>
          <a:p>
            <a:r>
              <a:rPr lang="en-US" dirty="0"/>
              <a:t>• Place-keeping </a:t>
            </a:r>
          </a:p>
          <a:p>
            <a:r>
              <a:rPr lang="en-US" dirty="0"/>
              <a:t>• Do not disturb sign</a:t>
            </a:r>
          </a:p>
        </p:txBody>
      </p:sp>
      <p:sp>
        <p:nvSpPr>
          <p:cNvPr id="4" name="Slide Number Placeholder 3">
            <a:extLst>
              <a:ext uri="{FF2B5EF4-FFF2-40B4-BE49-F238E27FC236}">
                <a16:creationId xmlns:a16="http://schemas.microsoft.com/office/drawing/2014/main" id="{08B172E9-18D1-2C42-CCEB-EBAC5614BABA}"/>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410075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5EFF-7497-8CA6-E22B-0C76D3BFA3E5}"/>
              </a:ext>
            </a:extLst>
          </p:cNvPr>
          <p:cNvSpPr>
            <a:spLocks noGrp="1"/>
          </p:cNvSpPr>
          <p:nvPr>
            <p:ph type="title"/>
          </p:nvPr>
        </p:nvSpPr>
        <p:spPr/>
        <p:txBody>
          <a:bodyPr/>
          <a:lstStyle/>
          <a:p>
            <a:r>
              <a:rPr lang="en-US"/>
              <a:t>Benefits of HPI Tools</a:t>
            </a:r>
            <a:endParaRPr lang="en-US" dirty="0"/>
          </a:p>
        </p:txBody>
      </p:sp>
      <p:sp>
        <p:nvSpPr>
          <p:cNvPr id="3" name="Content Placeholder 2">
            <a:extLst>
              <a:ext uri="{FF2B5EF4-FFF2-40B4-BE49-F238E27FC236}">
                <a16:creationId xmlns:a16="http://schemas.microsoft.com/office/drawing/2014/main" id="{1EE7CF4A-1518-6550-96EF-8BEBE46FA5DF}"/>
              </a:ext>
            </a:extLst>
          </p:cNvPr>
          <p:cNvSpPr>
            <a:spLocks noGrp="1"/>
          </p:cNvSpPr>
          <p:nvPr>
            <p:ph idx="1"/>
          </p:nvPr>
        </p:nvSpPr>
        <p:spPr/>
        <p:txBody>
          <a:bodyPr>
            <a:normAutofit fontScale="70000" lnSpcReduction="20000"/>
          </a:bodyPr>
          <a:lstStyle/>
          <a:p>
            <a:pPr marL="342900" indent="-342900">
              <a:buFont typeface="Arial" panose="020B0604020202020204" pitchFamily="34" charset="0"/>
              <a:buChar char="•"/>
            </a:pPr>
            <a:r>
              <a:rPr lang="en-US" b="1" dirty="0"/>
              <a:t>The basic purpose of these tools is to help the individual performer maintain positive control of a work situation. Positive control means that what is intended to happen is what happens, and that is all that happens. </a:t>
            </a:r>
          </a:p>
          <a:p>
            <a:pPr marL="342900" indent="-342900">
              <a:buFont typeface="Arial" panose="020B0604020202020204" pitchFamily="34" charset="0"/>
              <a:buChar char="•"/>
            </a:pPr>
            <a:r>
              <a:rPr lang="en-US" dirty="0"/>
              <a:t>Before taking an action, a conscientious individual understands the significance of the action and its intended result. </a:t>
            </a:r>
          </a:p>
          <a:p>
            <a:pPr marL="342900" indent="-342900">
              <a:buFont typeface="Arial" panose="020B0604020202020204" pitchFamily="34" charset="0"/>
              <a:buChar char="•"/>
            </a:pPr>
            <a:r>
              <a:rPr lang="en-US" dirty="0"/>
              <a:t>Such thinking takes time. </a:t>
            </a:r>
          </a:p>
          <a:p>
            <a:pPr marL="342900" indent="-342900">
              <a:buFont typeface="Arial" panose="020B0604020202020204" pitchFamily="34" charset="0"/>
              <a:buChar char="•"/>
            </a:pPr>
            <a:r>
              <a:rPr lang="en-US" dirty="0"/>
              <a:t>All human performance tools deliberately slow things down to ultimately speed things up by avoiding delays that accompany events triggered by active errors. </a:t>
            </a:r>
          </a:p>
          <a:p>
            <a:pPr marL="342900" indent="-342900">
              <a:buFont typeface="Arial" panose="020B0604020202020204" pitchFamily="34" charset="0"/>
              <a:buChar char="•"/>
            </a:pPr>
            <a:r>
              <a:rPr lang="en-US" dirty="0"/>
              <a:t>When used conscientiously, these tools give the individual more time to think about the task at hand—about what is happening, what will happen, and what to do if things do not go as expected. </a:t>
            </a:r>
          </a:p>
          <a:p>
            <a:pPr marL="342900" indent="-342900">
              <a:buFont typeface="Arial" panose="020B0604020202020204" pitchFamily="34" charset="0"/>
              <a:buChar char="•"/>
            </a:pPr>
            <a:r>
              <a:rPr lang="en-US" dirty="0"/>
              <a:t>The performer’s primary goal is to retain positive control at critical steps when error-free performance is essential for safety. </a:t>
            </a:r>
          </a:p>
          <a:p>
            <a:pPr marL="342900" indent="-342900">
              <a:buFont typeface="Arial" panose="020B0604020202020204" pitchFamily="34" charset="0"/>
              <a:buChar char="•"/>
            </a:pPr>
            <a:r>
              <a:rPr lang="en-US" b="1" dirty="0"/>
              <a:t>Using these human performance tools does not guarantee perfect performance, but individuals can greatly reduce their chances of erring by using the tools thoughtfully and rigorously. </a:t>
            </a:r>
          </a:p>
        </p:txBody>
      </p:sp>
      <p:sp>
        <p:nvSpPr>
          <p:cNvPr id="4" name="Slide Number Placeholder 3">
            <a:extLst>
              <a:ext uri="{FF2B5EF4-FFF2-40B4-BE49-F238E27FC236}">
                <a16:creationId xmlns:a16="http://schemas.microsoft.com/office/drawing/2014/main" id="{D81A0564-5873-9888-A02D-F97A49C6D9AE}"/>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352330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680F-0F3A-B118-15F2-51F0C185BA91}"/>
              </a:ext>
            </a:extLst>
          </p:cNvPr>
          <p:cNvSpPr>
            <a:spLocks noGrp="1"/>
          </p:cNvSpPr>
          <p:nvPr>
            <p:ph type="title"/>
          </p:nvPr>
        </p:nvSpPr>
        <p:spPr/>
        <p:txBody>
          <a:bodyPr/>
          <a:lstStyle/>
          <a:p>
            <a:r>
              <a:rPr lang="en-US" dirty="0"/>
              <a:t>For Additional Reading</a:t>
            </a:r>
          </a:p>
        </p:txBody>
      </p:sp>
      <p:sp>
        <p:nvSpPr>
          <p:cNvPr id="3" name="Content Placeholder 2">
            <a:extLst>
              <a:ext uri="{FF2B5EF4-FFF2-40B4-BE49-F238E27FC236}">
                <a16:creationId xmlns:a16="http://schemas.microsoft.com/office/drawing/2014/main" id="{6922D8E2-42D1-8EFF-EE82-DEB781D8D0E8}"/>
              </a:ext>
            </a:extLst>
          </p:cNvPr>
          <p:cNvSpPr>
            <a:spLocks noGrp="1"/>
          </p:cNvSpPr>
          <p:nvPr>
            <p:ph idx="1"/>
          </p:nvPr>
        </p:nvSpPr>
        <p:spPr/>
        <p:txBody>
          <a:bodyPr/>
          <a:lstStyle/>
          <a:p>
            <a:r>
              <a:rPr lang="en-US" dirty="0"/>
              <a:t>DOE-HDBK-1028-2009- HUMAN PERFORMANCE </a:t>
            </a:r>
          </a:p>
          <a:p>
            <a:r>
              <a:rPr lang="en-US" dirty="0"/>
              <a:t>IMPROVEMENT HANDBOOK </a:t>
            </a:r>
          </a:p>
        </p:txBody>
      </p:sp>
      <p:sp>
        <p:nvSpPr>
          <p:cNvPr id="4" name="Slide Number Placeholder 3">
            <a:extLst>
              <a:ext uri="{FF2B5EF4-FFF2-40B4-BE49-F238E27FC236}">
                <a16:creationId xmlns:a16="http://schemas.microsoft.com/office/drawing/2014/main" id="{5965F708-9EAC-0A72-2C95-378A8D91858F}"/>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Tree>
    <p:extLst>
      <p:ext uri="{BB962C8B-B14F-4D97-AF65-F5344CB8AC3E}">
        <p14:creationId xmlns:p14="http://schemas.microsoft.com/office/powerpoint/2010/main" val="2021265902"/>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22284</TotalTime>
  <Words>644</Words>
  <Application>Microsoft Office PowerPoint</Application>
  <PresentationFormat>On-screen Show (4:3)</PresentationFormat>
  <Paragraphs>50</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BNL</vt:lpstr>
      <vt:lpstr>TAKE FIVE for Safety- Standard Time Transition </vt:lpstr>
      <vt:lpstr>Transition to Standard Time</vt:lpstr>
      <vt:lpstr>Recommendations</vt:lpstr>
      <vt:lpstr>Actions recommended by OSHA:  </vt:lpstr>
      <vt:lpstr>Human Performance Tools for Individuals</vt:lpstr>
      <vt:lpstr>Benefits of HPI Tools</vt:lpstr>
      <vt:lpstr>For Additional Reading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Craner, Francis</cp:lastModifiedBy>
  <cp:revision>66</cp:revision>
  <cp:lastPrinted>2025-08-12T17:11:16Z</cp:lastPrinted>
  <dcterms:created xsi:type="dcterms:W3CDTF">2021-06-07T15:08:31Z</dcterms:created>
  <dcterms:modified xsi:type="dcterms:W3CDTF">2025-11-04T18:04:20Z</dcterms:modified>
  <cp:category/>
</cp:coreProperties>
</file>