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 04,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Running  well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b="1" dirty="0"/>
              <a:t>MP6 – external users </a:t>
            </a:r>
            <a:endParaRPr lang="en-US" dirty="0"/>
          </a:p>
          <a:p>
            <a:r>
              <a:rPr lang="en-US" dirty="0"/>
              <a:t>External user  Wednesday-Thursday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fontScale="92500" lnSpcReduction="20000"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Smooth operation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Providing all the ions to setup GCR and electronics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Working  molecular hydrogen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Planning to provided molecular </a:t>
            </a:r>
            <a:r>
              <a:rPr lang="en-US" sz="1900" dirty="0" err="1"/>
              <a:t>HeH</a:t>
            </a:r>
            <a:r>
              <a:rPr lang="en-US" sz="1900" baseline="30000" dirty="0"/>
              <a:t>+ </a:t>
            </a:r>
            <a:r>
              <a:rPr lang="en-US" sz="1900" dirty="0"/>
              <a:t>to NSRL to provide He and H both. Only change in the NSRL beam line (R-Line) .  Working on USI  </a:t>
            </a:r>
          </a:p>
          <a:p>
            <a:pPr marL="0" indent="0"/>
            <a:endParaRPr lang="en-US" sz="1900" dirty="0"/>
          </a:p>
          <a:p>
            <a:pPr marL="0" lvl="0" indent="0"/>
            <a:r>
              <a:rPr lang="en-US" sz="1900" dirty="0"/>
              <a:t> </a:t>
            </a:r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29648" y="3652345"/>
            <a:ext cx="2104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baseline="30000" dirty="0"/>
              <a:t>+ </a:t>
            </a:r>
            <a:r>
              <a:rPr lang="en-US" dirty="0"/>
              <a:t>He</a:t>
            </a:r>
            <a:r>
              <a:rPr lang="en-US" baseline="30000" dirty="0"/>
              <a:t>+ 2 </a:t>
            </a:r>
            <a:r>
              <a:rPr lang="en-US" dirty="0"/>
              <a:t>C</a:t>
            </a:r>
            <a:r>
              <a:rPr lang="en-US" baseline="30000" dirty="0"/>
              <a:t>+5  </a:t>
            </a:r>
            <a:r>
              <a:rPr lang="en-US" dirty="0"/>
              <a:t>O</a:t>
            </a:r>
            <a:r>
              <a:rPr lang="en-US" baseline="30000" dirty="0"/>
              <a:t>+7 </a:t>
            </a:r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</a:t>
            </a:r>
            <a:endParaRPr lang="en-US" baseline="30000" dirty="0"/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29CD1F-00D2-C533-6A97-C65917581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03" y="3225852"/>
            <a:ext cx="5878513" cy="36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008993" y="1860331"/>
            <a:ext cx="77063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Linac will be ready for  PP beam by 2</a:t>
            </a:r>
            <a:r>
              <a:rPr lang="en-US" baseline="30000" dirty="0"/>
              <a:t>st</a:t>
            </a:r>
            <a:r>
              <a:rPr lang="en-US" dirty="0"/>
              <a:t> week of 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BLIP requesting beam on  12/29/2025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OPPIS, conditioning &lt; ~ 500 </a:t>
            </a:r>
            <a:r>
              <a:rPr lang="en-US" dirty="0" err="1"/>
              <a:t>uA</a:t>
            </a:r>
            <a:r>
              <a:rPr lang="en-US" dirty="0"/>
              <a:t> at FC4 ( before RFQ)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intensity H- source is conditioning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Last Thursday and Friday, due to excessive vacuum activity in Tank 5 at full gradient, we opened and cleaned two collars and four tuners.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RF conditioning well , should be ready by Friday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Possibily</a:t>
            </a:r>
            <a:r>
              <a:rPr lang="en-US" dirty="0"/>
              <a:t> try PP to 200 MeV polarimeter on Friday </a:t>
            </a:r>
          </a:p>
        </p:txBody>
      </p:sp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269178</TotalTime>
  <Words>218</Words>
  <Application>Microsoft Macintosh PowerPoint</Application>
  <PresentationFormat>On-screen Show (4:3)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672</cp:revision>
  <dcterms:created xsi:type="dcterms:W3CDTF">2021-06-08T16:06:04Z</dcterms:created>
  <dcterms:modified xsi:type="dcterms:W3CDTF">2025-11-04T17:03:46Z</dcterms:modified>
  <cp:category/>
</cp:coreProperties>
</file>