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4" d="100"/>
          <a:sy n="94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" y="682508"/>
            <a:ext cx="8939238" cy="62364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accumulate luminosity towards the luminosity goal of 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Au). 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and other subsystems have survived ~4 unplanned beam aborts on Oct. 30 without harm.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work hard to resolve emerging issues expeditiously: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node gserver1 (</a:t>
            </a:r>
            <a:r>
              <a:rPr lang="en-US" sz="24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r>
              <a:rPr lang="en-US" sz="24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server that stores log files) has been unstable and resulted in a few hours of downtime in sPHENIX data taking.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 data link errors (affecting 1% of the sensors) were first thought to be due to transceiver issue; but investigation during Monday’s (Nov. 3) access narrowed down the issue to the Readout Unit board which was then replaced.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6213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586790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08314" y="543118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F80FC-06C1-B914-C140-BCAEFC95A245}"/>
              </a:ext>
            </a:extLst>
          </p:cNvPr>
          <p:cNvSpPr txBox="1"/>
          <p:nvPr/>
        </p:nvSpPr>
        <p:spPr>
          <a:xfrm>
            <a:off x="1952461" y="6116500"/>
            <a:ext cx="101886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 MVTX</a:t>
            </a:r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DFC8ADBD-CE7C-99D4-7604-2FA2E630A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415"/>
            <a:ext cx="9144000" cy="46504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E62D86-EA67-8569-EEF1-095179310127}"/>
              </a:ext>
            </a:extLst>
          </p:cNvPr>
          <p:cNvSpPr/>
          <p:nvPr/>
        </p:nvSpPr>
        <p:spPr>
          <a:xfrm>
            <a:off x="1724564" y="6223501"/>
            <a:ext cx="131632" cy="129593"/>
          </a:xfrm>
          <a:prstGeom prst="rect">
            <a:avLst/>
          </a:prstGeom>
          <a:solidFill>
            <a:srgbClr val="0000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507981"/>
            <a:ext cx="131632" cy="129593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1" y="6421300"/>
            <a:ext cx="80246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 TPC</a:t>
            </a:r>
          </a:p>
        </p:txBody>
      </p: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74500C3A-D0DD-B5ED-3E66-A22E27CB0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535"/>
            <a:ext cx="9144000" cy="5274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12B94-FD55-A634-FED0-0840164349A3}"/>
              </a:ext>
            </a:extLst>
          </p:cNvPr>
          <p:cNvSpPr txBox="1"/>
          <p:nvPr/>
        </p:nvSpPr>
        <p:spPr>
          <a:xfrm>
            <a:off x="4135120" y="2092960"/>
            <a:ext cx="634146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&gt; 69%</a:t>
            </a:r>
          </a:p>
        </p:txBody>
      </p:sp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67649</TotalTime>
  <Words>180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703</cp:revision>
  <dcterms:modified xsi:type="dcterms:W3CDTF">2025-11-04T16:36:42Z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