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4 November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 November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 November 2025</a:t>
            </a:r>
            <a:endParaRPr lang="en-US" dirty="0"/>
          </a:p>
        </p:txBody>
      </p:sp>
      <p:pic>
        <p:nvPicPr>
          <p:cNvPr id="7" name="Picture 6" descr="A picture containing chart&#10;&#10;AI-generated content may be incorrect.">
            <a:extLst>
              <a:ext uri="{FF2B5EF4-FFF2-40B4-BE49-F238E27FC236}">
                <a16:creationId xmlns:a16="http://schemas.microsoft.com/office/drawing/2014/main" id="{4E0D2F87-BEDB-9C57-EF88-4E9ACDECA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49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 November 2025</a:t>
            </a:r>
            <a:endParaRPr lang="en-US" dirty="0"/>
          </a:p>
        </p:txBody>
      </p:sp>
      <p:pic>
        <p:nvPicPr>
          <p:cNvPr id="4" name="Picture 3" descr="Chart, timeline&#10;&#10;AI-generated content may be incorrect.">
            <a:extLst>
              <a:ext uri="{FF2B5EF4-FFF2-40B4-BE49-F238E27FC236}">
                <a16:creationId xmlns:a16="http://schemas.microsoft.com/office/drawing/2014/main" id="{EFF1173A-3959-D981-8C9A-8F576D759A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56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NASA Radiobiology is finished for the year.  No booties required at NSRL.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Beam development from EBIS (H3+ and noble gases) this week.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Electronics testing in November and December is starting on Friday.</a:t>
            </a:r>
          </a:p>
          <a:p>
            <a:pPr marL="0" indent="0">
              <a:buNone/>
            </a:pPr>
            <a:r>
              <a:rPr lang="en-US" sz="1800" dirty="0"/>
              <a:t>Many groups have cancelled due to </a:t>
            </a:r>
            <a:r>
              <a:rPr lang="en-US" sz="1800"/>
              <a:t>funding uncertainty.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 November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29778</TotalTime>
  <Words>77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229</cp:revision>
  <cp:lastPrinted>2014-07-18T19:14:13Z</cp:lastPrinted>
  <dcterms:created xsi:type="dcterms:W3CDTF">2010-12-02T21:18:56Z</dcterms:created>
  <dcterms:modified xsi:type="dcterms:W3CDTF">2025-11-04T18:37:42Z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