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74" r:id="rId5"/>
    <p:sldId id="371" r:id="rId6"/>
    <p:sldId id="372" r:id="rId7"/>
    <p:sldId id="364" r:id="rId8"/>
    <p:sldId id="366" r:id="rId9"/>
    <p:sldId id="362" r:id="rId10"/>
    <p:sldId id="360" r:id="rId11"/>
    <p:sldId id="356" r:id="rId12"/>
    <p:sldId id="357" r:id="rId13"/>
    <p:sldId id="361" r:id="rId14"/>
    <p:sldId id="363" r:id="rId15"/>
    <p:sldId id="365" r:id="rId16"/>
    <p:sldId id="367" r:id="rId17"/>
    <p:sldId id="370" r:id="rId18"/>
    <p:sldId id="373" r:id="rId19"/>
    <p:sldId id="375" r:id="rId20"/>
    <p:sldId id="318" r:id="rId21"/>
    <p:sldId id="345" r:id="rId22"/>
    <p:sldId id="339" r:id="rId23"/>
    <p:sldId id="306" r:id="rId24"/>
    <p:sldId id="355" r:id="rId25"/>
    <p:sldId id="358" r:id="rId26"/>
    <p:sldId id="359" r:id="rId27"/>
    <p:sldId id="354" r:id="rId28"/>
    <p:sldId id="369" r:id="rId29"/>
    <p:sldId id="304" r:id="rId3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10895-F6FC-4440-85A1-03F587B9F214}" v="124" dt="2025-11-04T16:38:20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">
      <pc:chgData name="Marr, Gregory" userId="3561ba5d-ecd2-4074-b30a-c8c766e651bb" providerId="ADAL" clId="{DF02E204-A254-4422-AD99-DCB2DD1C1BF4}" dt="2025-11-04T16:38:27.533" v="1288" actId="14100"/>
      <pc:docMkLst>
        <pc:docMk/>
      </pc:docMkLst>
      <pc:sldChg chg="addSp delSp modSp mod">
        <pc:chgData name="Marr, Gregory" userId="3561ba5d-ecd2-4074-b30a-c8c766e651bb" providerId="ADAL" clId="{DF02E204-A254-4422-AD99-DCB2DD1C1BF4}" dt="2025-11-04T14:03:45.837" v="215" actId="1038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1-04T14:02:55.587" v="163" actId="20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5-11-04T14:03:45.837" v="215" actId="1038"/>
          <ac:picMkLst>
            <pc:docMk/>
            <pc:sldMk cId="3919863926" sldId="306"/>
            <ac:picMk id="5" creationId="{9179F4C4-5D3C-EB24-5F48-6175424D955F}"/>
          </ac:picMkLst>
        </pc:picChg>
        <pc:picChg chg="del">
          <ac:chgData name="Marr, Gregory" userId="3561ba5d-ecd2-4074-b30a-c8c766e651bb" providerId="ADAL" clId="{DF02E204-A254-4422-AD99-DCB2DD1C1BF4}" dt="2025-11-04T14:03:38.100" v="168" actId="478"/>
          <ac:picMkLst>
            <pc:docMk/>
            <pc:sldMk cId="3919863926" sldId="306"/>
            <ac:picMk id="8" creationId="{E1C1EF6E-7402-FAE5-8ADE-E0775A2F5704}"/>
          </ac:picMkLst>
        </pc:picChg>
      </pc:sldChg>
      <pc:sldChg chg="addSp delSp modSp mod">
        <pc:chgData name="Marr, Gregory" userId="3561ba5d-ecd2-4074-b30a-c8c766e651bb" providerId="ADAL" clId="{DF02E204-A254-4422-AD99-DCB2DD1C1BF4}" dt="2025-11-04T15:04:04.941" v="1220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1-04T15:04:04.941" v="1220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1-04T15:02:23.345" v="1201" actId="1076"/>
          <ac:picMkLst>
            <pc:docMk/>
            <pc:sldMk cId="1336046822" sldId="339"/>
            <ac:picMk id="4" creationId="{A160E9CA-3A58-5F83-0D9B-2E1009B18026}"/>
          </ac:picMkLst>
        </pc:picChg>
        <pc:picChg chg="del">
          <ac:chgData name="Marr, Gregory" userId="3561ba5d-ecd2-4074-b30a-c8c766e651bb" providerId="ADAL" clId="{DF02E204-A254-4422-AD99-DCB2DD1C1BF4}" dt="2025-11-04T14:29:39.292" v="249" actId="478"/>
          <ac:picMkLst>
            <pc:docMk/>
            <pc:sldMk cId="1336046822" sldId="339"/>
            <ac:picMk id="5" creationId="{562BEF94-8344-0B87-E56D-1A89DDBE873A}"/>
          </ac:picMkLst>
        </pc:picChg>
        <pc:picChg chg="add mod ord">
          <ac:chgData name="Marr, Gregory" userId="3561ba5d-ecd2-4074-b30a-c8c766e651bb" providerId="ADAL" clId="{DF02E204-A254-4422-AD99-DCB2DD1C1BF4}" dt="2025-11-04T14:30:10.905" v="255" actId="171"/>
          <ac:picMkLst>
            <pc:docMk/>
            <pc:sldMk cId="1336046822" sldId="339"/>
            <ac:picMk id="7" creationId="{68F9A6FA-89ED-215E-9988-981976DA1205}"/>
          </ac:picMkLst>
        </pc:picChg>
        <pc:picChg chg="del">
          <ac:chgData name="Marr, Gregory" userId="3561ba5d-ecd2-4074-b30a-c8c766e651bb" providerId="ADAL" clId="{DF02E204-A254-4422-AD99-DCB2DD1C1BF4}" dt="2025-11-04T14:29:45.525" v="251" actId="478"/>
          <ac:picMkLst>
            <pc:docMk/>
            <pc:sldMk cId="1336046822" sldId="339"/>
            <ac:picMk id="8" creationId="{8CA1FBAD-C73E-9747-08E1-EFE16ADF78A8}"/>
          </ac:picMkLst>
        </pc:picChg>
        <pc:picChg chg="del">
          <ac:chgData name="Marr, Gregory" userId="3561ba5d-ecd2-4074-b30a-c8c766e651bb" providerId="ADAL" clId="{DF02E204-A254-4422-AD99-DCB2DD1C1BF4}" dt="2025-11-04T13:46:07.962" v="21" actId="478"/>
          <ac:picMkLst>
            <pc:docMk/>
            <pc:sldMk cId="1336046822" sldId="339"/>
            <ac:picMk id="1026" creationId="{A67B4E66-FAA8-12B1-8E59-C7B6BC7D98D5}"/>
          </ac:picMkLst>
        </pc:picChg>
      </pc:sldChg>
      <pc:sldChg chg="modSp mod">
        <pc:chgData name="Marr, Gregory" userId="3561ba5d-ecd2-4074-b30a-c8c766e651bb" providerId="ADAL" clId="{DF02E204-A254-4422-AD99-DCB2DD1C1BF4}" dt="2025-11-04T16:12:10.101" v="1279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1-04T16:12:10.101" v="1279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1-04T13:36:44.976" v="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1-04T13:36:53.001" v="16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1-04T13:57:53.009" v="29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1-04T16:01:57.203" v="1249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1-04T16:01:57.203" v="1249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">
        <pc:chgData name="Marr, Gregory" userId="3561ba5d-ecd2-4074-b30a-c8c766e651bb" providerId="ADAL" clId="{DF02E204-A254-4422-AD99-DCB2DD1C1BF4}" dt="2025-11-04T16:36:47.450" v="1281" actId="27918"/>
        <pc:sldMkLst>
          <pc:docMk/>
          <pc:sldMk cId="2477279107" sldId="369"/>
        </pc:sldMkLst>
      </pc:sldChg>
      <pc:sldChg chg="addSp delSp modSp mod">
        <pc:chgData name="Marr, Gregory" userId="3561ba5d-ecd2-4074-b30a-c8c766e651bb" providerId="ADAL" clId="{DF02E204-A254-4422-AD99-DCB2DD1C1BF4}" dt="2025-11-04T16:09:00.911" v="1274"/>
        <pc:sldMkLst>
          <pc:docMk/>
          <pc:sldMk cId="137869178" sldId="374"/>
        </pc:sldMkLst>
        <pc:graphicFrameChg chg="add mod">
          <ac:chgData name="Marr, Gregory" userId="3561ba5d-ecd2-4074-b30a-c8c766e651bb" providerId="ADAL" clId="{DF02E204-A254-4422-AD99-DCB2DD1C1BF4}" dt="2025-11-04T16:09:00.911" v="1274"/>
          <ac:graphicFrameMkLst>
            <pc:docMk/>
            <pc:sldMk cId="137869178" sldId="374"/>
            <ac:graphicFrameMk id="2" creationId="{00000000-0008-0000-0000-000047AAD500}"/>
          </ac:graphicFrameMkLst>
        </pc:graphicFrameChg>
        <pc:graphicFrameChg chg="del">
          <ac:chgData name="Marr, Gregory" userId="3561ba5d-ecd2-4074-b30a-c8c766e651bb" providerId="ADAL" clId="{DF02E204-A254-4422-AD99-DCB2DD1C1BF4}" dt="2025-11-04T16:06:40.772" v="1260" actId="478"/>
          <ac:graphicFrameMkLst>
            <pc:docMk/>
            <pc:sldMk cId="137869178" sldId="374"/>
            <ac:graphicFrameMk id="5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1-04T16:38:27.533" v="1288" actId="14100"/>
        <pc:sldMkLst>
          <pc:docMk/>
          <pc:sldMk cId="2074862377" sldId="375"/>
        </pc:sldMkLst>
        <pc:graphicFrameChg chg="del">
          <ac:chgData name="Marr, Gregory" userId="3561ba5d-ecd2-4074-b30a-c8c766e651bb" providerId="ADAL" clId="{DF02E204-A254-4422-AD99-DCB2DD1C1BF4}" dt="2025-11-04T16:38:13.379" v="1282" actId="478"/>
          <ac:graphicFrameMkLst>
            <pc:docMk/>
            <pc:sldMk cId="2074862377" sldId="375"/>
            <ac:graphicFrameMk id="2" creationId="{00000000-0008-0000-0000-000048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1-04T16:38:27.533" v="1288" actId="14100"/>
          <ac:graphicFrameMkLst>
            <pc:docMk/>
            <pc:sldMk cId="2074862377" sldId="375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0.0%</c:formatCode>
                <c:ptCount val="9"/>
                <c:pt idx="0">
                  <c:v>7.9004035765725938E-3</c:v>
                </c:pt>
                <c:pt idx="2">
                  <c:v>2.5911612452405062E-2</c:v>
                </c:pt>
                <c:pt idx="4">
                  <c:v>1.4331959556778804E-2</c:v>
                </c:pt>
                <c:pt idx="8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0.0%</c:formatCode>
                <c:ptCount val="9"/>
                <c:pt idx="0">
                  <c:v>4.4208034453745559E-3</c:v>
                </c:pt>
                <c:pt idx="2">
                  <c:v>1.939449253454644E-3</c:v>
                </c:pt>
                <c:pt idx="8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0.0%</c:formatCode>
                <c:ptCount val="9"/>
                <c:pt idx="0">
                  <c:v>3.7505526004306716E-3</c:v>
                </c:pt>
                <c:pt idx="2">
                  <c:v>3.9929837571125023E-3</c:v>
                </c:pt>
                <c:pt idx="4">
                  <c:v>8.0715314518774155E-3</c:v>
                </c:pt>
                <c:pt idx="8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0.0%</c:formatCode>
                <c:ptCount val="9"/>
                <c:pt idx="0">
                  <c:v>4.1783722886927247E-3</c:v>
                </c:pt>
                <c:pt idx="2">
                  <c:v>9.9396774239550491E-3</c:v>
                </c:pt>
                <c:pt idx="4">
                  <c:v>1.3405016898877686E-2</c:v>
                </c:pt>
                <c:pt idx="6">
                  <c:v>3.0517804429359835E-3</c:v>
                </c:pt>
                <c:pt idx="8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0.0%</c:formatCode>
                <c:ptCount val="9"/>
                <c:pt idx="0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0.0%</c:formatCode>
                <c:ptCount val="7"/>
                <c:pt idx="2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0.0%</c:formatCode>
                <c:ptCount val="7"/>
                <c:pt idx="4">
                  <c:v>4.3922821328237528E-3</c:v>
                </c:pt>
                <c:pt idx="6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0.0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0.0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0.0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0.0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0.0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0.0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0.0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0.0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0.0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0.0%</c:formatCode>
                <c:ptCount val="9"/>
                <c:pt idx="0">
                  <c:v>0</c:v>
                </c:pt>
                <c:pt idx="2">
                  <c:v>5.1766182279708505E-3</c:v>
                </c:pt>
                <c:pt idx="4">
                  <c:v>3.1516050368637963E-3</c:v>
                </c:pt>
                <c:pt idx="6">
                  <c:v>6.1463428546981724E-3</c:v>
                </c:pt>
                <c:pt idx="8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357"/>
                        <a:gd name="adj2" fmla="val 15848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503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605199" y="1258709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348"/>
                        <a:gd name="adj2" fmla="val 17476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2.3584264150749656E-2"/>
                  <c:y val="-5.235856608496950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51950" y="1618758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409"/>
                        <a:gd name="adj2" fmla="val 162528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215"/>
                        <a:gd name="adj2" fmla="val -15849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3.4682796016651647E-2"/>
                  <c:y val="0.11321626617375231"/>
                </c:manualLayout>
              </c:layout>
              <c:numFmt formatCode="General" sourceLinked="0"/>
              <c:spPr>
                <a:xfrm>
                  <a:off x="5903782" y="3095427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23"/>
                        <a:gd name="adj2" fmla="val -210830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4.3006653952210351E-2"/>
                  <c:y val="-7.789763051799687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00100" y="491815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270"/>
                        <a:gd name="adj2" fmla="val -338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Oplog!$F$4:$F$11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24.67</c:v>
                </c:pt>
                <c:pt idx="3">
                  <c:v>9.57</c:v>
                </c:pt>
                <c:pt idx="4">
                  <c:v>0</c:v>
                </c:pt>
                <c:pt idx="5">
                  <c:v>3.57</c:v>
                </c:pt>
                <c:pt idx="6">
                  <c:v>117.47</c:v>
                </c:pt>
                <c:pt idx="7">
                  <c:v>13.72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3.1830281274420969E-3"/>
                  <c:y val="-1.5922717993584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0"/>
                  <c:y val="9.889209682123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-3.8903227699775055E-17"/>
                  <c:y val="0.163706911636045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layout>
                <c:manualLayout>
                  <c:x val="1.0610093758140324E-3"/>
                  <c:y val="0.132225430154564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9.889209682123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layout>
                <c:manualLayout>
                  <c:x val="0"/>
                  <c:y val="0.13407728200641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0"/>
                  <c:y val="8.22254301545639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7.7806455399550109E-17"/>
                  <c:y val="9.889209682123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6.5558763487897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2.1220187516281424E-3"/>
                  <c:y val="-1.1079031787693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40324E-3"/>
                  <c:y val="1.1855059784193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layout>
                <c:manualLayout>
                  <c:x val="-2.1220187516280647E-3"/>
                  <c:y val="-2.95975503062117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layout>
                <c:manualLayout>
                  <c:x val="2.1220187516280647E-3"/>
                  <c:y val="2.11143190434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39545E-3"/>
                  <c:y val="6.299504228638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0"/>
                  <c:y val="-1.1079031787693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0"/>
                  <c:y val="9.889209682123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3.1830281274420969E-3"/>
                  <c:y val="1.370691163604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layout>
                <c:manualLayout>
                  <c:x val="0"/>
                  <c:y val="0.143336541265675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0"/>
                  <c:y val="9.889209682123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40324E-3"/>
                  <c:y val="5.8151356080489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0"/>
                  <c:y val="9.889209682123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40324E-3"/>
                  <c:y val="2.66698745990084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0"/>
                    <c:y val="9.8892096821230652E-2"/>
                    <c:w val="5.347487254102723E-2"/>
                    <c:h val="0.04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(RHIC_HOURS_DOE!$M$35:$N$35,RHIC_HOURS_DOE!$B$43:$N$43,RHIC_HOURS_DOE!$B$51:$N$51,RHIC_HOURS_DOE!$B$59:$G$59)</c:f>
              <c:strCache>
                <c:ptCount val="3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(RHIC_HOURS_DOE!$M$29:$N$29,RHIC_HOURS_DOE!$B$37:$N$37,RHIC_HOURS_DOE!$B$45:$N$45,RHIC_HOURS_DOE!$B$53:$G$53)</c:f>
              <c:numCache>
                <c:formatCode>General</c:formatCode>
                <c:ptCount val="34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layout>
                <c:manualLayout>
                  <c:x val="-1.909816876465258E-2"/>
                  <c:y val="0.164814814814814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(RHIC_HOURS_DOE!$M$35:$N$35,RHIC_HOURS_DOE!$B$43:$N$43,RHIC_HOURS_DOE!$B$51:$N$51,RHIC_HOURS_DOE!$B$24:$G$24)</c:f>
              <c:strCache>
                <c:ptCount val="3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(RHIC_HOURS_DOE!$M$33:$N$33,RHIC_HOURS_DOE!$B$41:$N$41,RHIC_HOURS_DOE!$B$49:$N$49,RHIC_HOURS_DOE!$B$57:$G$57)</c:f>
              <c:numCache>
                <c:formatCode>General</c:formatCode>
                <c:ptCount val="34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0.79057299407423454</c:v>
                </c:pt>
                <c:pt idx="33">
                  <c:v>0.79057299407423454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(RHIC_HOURS_DOE!$M$35:$N$35,RHIC_HOURS_DOE!$B$43:$N$43,RHIC_HOURS_DOE!$B$51:$N$51,RHIC_HOURS_DOE!$B$24:$G$24)</c:f>
              <c:strCache>
                <c:ptCount val="3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(RHIC_HOURS_DOE!$M$34:$N$34,RHIC_HOURS_DOE!$B$42:$N$42,RHIC_HOURS_DOE!$B$50:$N$50,RHIC_HOURS_DOE!$B$58:$G$58)</c:f>
              <c:numCache>
                <c:formatCode>0%</c:formatCode>
                <c:ptCount val="34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48206"/>
              </p:ext>
            </p:extLst>
          </p:nvPr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10/28-11/4/2025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100.0%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setup, NASA biology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6 EBIS species logged (and one unknown) to NSRL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concluded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72192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detector power failure; PLC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QLI on hysteresis ramp, post-maintenance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abort kicker PS failure, prime fault indication bypassed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Power dip/NQBPS beam abort (3x); b12-q89-ps input masked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ODH sensor failure sector 10,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Bldg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1010A; F/R access and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ACG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xp1-ps failure, flow switch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YA1 RF cavity failure, low level drive cable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BA1 RF cavity failure, ferrite tuner loop setting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Emergency response to 1006; fire alarm from turbo pump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venting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MVTX system failures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abort, AC reset at store unsuccessful</a:t>
            </a:r>
            <a:endParaRPr lang="en-US" sz="1900" b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 at transition, 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wfgman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initialized after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 at store, bi5-tq4-ps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NQBPS beam abort, undiagnosed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Beam abort, 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lead flow interlock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Controls failure, access for 9a-ps1 FEC 5V PS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(28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32 hours CeC time logged this week;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other injector setup, 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9A6FA-89ED-215E-9988-981976DA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79" y="3646170"/>
            <a:ext cx="5169405" cy="3211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0E9CA-3A58-5F83-0D9B-2E1009B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27" y="0"/>
            <a:ext cx="5572057" cy="3886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days this week, 5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</a:rPr>
              <a:t>3</a:t>
            </a:r>
            <a:r>
              <a:rPr lang="en-US" sz="2400" dirty="0">
                <a:solidFill>
                  <a:schemeClr val="accent4"/>
                </a:solidFill>
              </a:rPr>
              <a:t> production at source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runs on calendar yet. </a:t>
            </a:r>
            <a:r>
              <a:rPr lang="en-US" sz="2400" dirty="0"/>
              <a:t>ORC TBD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Linac OPPIS beam to HEBT, Booster 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expected late this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9F4C4-5D3C-EB24-5F48-6175424D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59" y="3372975"/>
            <a:ext cx="4556760" cy="3408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898675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7373</TotalTime>
  <Words>1152</Words>
  <Application>Microsoft Office PowerPoint</Application>
  <PresentationFormat>Widescreen</PresentationFormat>
  <Paragraphs>213</Paragraphs>
  <Slides>26</Slides>
  <Notes>8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10/28-11/4/2025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45</cp:revision>
  <dcterms:created xsi:type="dcterms:W3CDTF">2011-03-02T18:37:40Z</dcterms:created>
  <dcterms:modified xsi:type="dcterms:W3CDTF">2025-11-04T16:38:32Z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