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E5DE32A-F5D3-4D41-BCC4-C60598946C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6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4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8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9CCD-6740-401F-BC8F-66CAAB5C0614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D288-F6D0-475A-A1B6-62801E9F3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6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7B47ED2-6BC3-4340-90BF-47A34589F956}"/>
              </a:ext>
            </a:extLst>
          </p:cNvPr>
          <p:cNvSpPr txBox="1"/>
          <p:nvPr/>
        </p:nvSpPr>
        <p:spPr>
          <a:xfrm>
            <a:off x="454604" y="1003669"/>
            <a:ext cx="11466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APEX  Plan for  Nov. 5, Wednesday</a:t>
            </a:r>
          </a:p>
          <a:p>
            <a:pPr algn="ctr"/>
            <a:r>
              <a:rPr lang="en-US" sz="4000" b="1" dirty="0"/>
              <a:t> (  8:00am - 24:00 pm 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517383-885E-D384-0FAB-817DA6077A72}"/>
              </a:ext>
            </a:extLst>
          </p:cNvPr>
          <p:cNvSpPr txBox="1"/>
          <p:nvPr/>
        </p:nvSpPr>
        <p:spPr>
          <a:xfrm>
            <a:off x="370570" y="2953179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8am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3E4A9D-4394-37DD-73A3-A6999F4DC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634" y="2782193"/>
            <a:ext cx="9224732" cy="12660777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E2E45D-734D-F3A0-5A29-AF530F906D38}"/>
              </a:ext>
            </a:extLst>
          </p:cNvPr>
          <p:cNvCxnSpPr/>
          <p:nvPr/>
        </p:nvCxnSpPr>
        <p:spPr>
          <a:xfrm>
            <a:off x="1702232" y="14438976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A7256A59-5218-8E59-C9C6-696601908883}"/>
              </a:ext>
            </a:extLst>
          </p:cNvPr>
          <p:cNvSpPr txBox="1"/>
          <p:nvPr/>
        </p:nvSpPr>
        <p:spPr>
          <a:xfrm>
            <a:off x="4077656" y="13730948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Back to  Physics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F827F-48B1-5E58-115E-64CB2B3F4D84}"/>
              </a:ext>
            </a:extLst>
          </p:cNvPr>
          <p:cNvSpPr txBox="1"/>
          <p:nvPr/>
        </p:nvSpPr>
        <p:spPr>
          <a:xfrm>
            <a:off x="241139" y="141547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24pm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04D7EE-9851-B17B-C462-175DB114566F}"/>
              </a:ext>
            </a:extLst>
          </p:cNvPr>
          <p:cNvSpPr txBox="1"/>
          <p:nvPr/>
        </p:nvSpPr>
        <p:spPr>
          <a:xfrm>
            <a:off x="5032752" y="14438976"/>
            <a:ext cx="6183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Physics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80ECD7-BCC2-CBE6-EF52-783F9D8AB544}"/>
              </a:ext>
            </a:extLst>
          </p:cNvPr>
          <p:cNvCxnSpPr/>
          <p:nvPr/>
        </p:nvCxnSpPr>
        <p:spPr>
          <a:xfrm>
            <a:off x="1702232" y="13496407"/>
            <a:ext cx="8839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FE46787-87F8-112A-4188-E273A78B066A}"/>
              </a:ext>
            </a:extLst>
          </p:cNvPr>
          <p:cNvSpPr txBox="1"/>
          <p:nvPr/>
        </p:nvSpPr>
        <p:spPr>
          <a:xfrm>
            <a:off x="241139" y="13261663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23pm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D4CF80B-B6DA-4726-E41F-526E22E43022}"/>
              </a:ext>
            </a:extLst>
          </p:cNvPr>
          <p:cNvCxnSpPr/>
          <p:nvPr/>
        </p:nvCxnSpPr>
        <p:spPr>
          <a:xfrm>
            <a:off x="1702232" y="5120283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1A08AC5-871A-F09D-1F0B-0DDE3C5B41DA}"/>
              </a:ext>
            </a:extLst>
          </p:cNvPr>
          <p:cNvSpPr txBox="1"/>
          <p:nvPr/>
        </p:nvSpPr>
        <p:spPr>
          <a:xfrm>
            <a:off x="2330044" y="7773753"/>
            <a:ext cx="8068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25-08: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 IBS rates with coupling for flat beam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( 31 GeV)  </a:t>
            </a:r>
            <a:endParaRPr lang="en-US" sz="2800" b="1" dirty="0"/>
          </a:p>
          <a:p>
            <a:r>
              <a:rPr lang="en-US" sz="2800" b="1" dirty="0"/>
              <a:t>Yun, Brendan, Kevin, Travis, MCR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BAC8FE-689C-B38C-C4B2-7A907FBCF615}"/>
              </a:ext>
            </a:extLst>
          </p:cNvPr>
          <p:cNvSpPr txBox="1"/>
          <p:nvPr/>
        </p:nvSpPr>
        <p:spPr>
          <a:xfrm>
            <a:off x="0" y="6893748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13:30pm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BBEFE-BE42-C77F-FBA1-8A0E4177398F}"/>
              </a:ext>
            </a:extLst>
          </p:cNvPr>
          <p:cNvSpPr txBox="1"/>
          <p:nvPr/>
        </p:nvSpPr>
        <p:spPr>
          <a:xfrm>
            <a:off x="10703324" y="7583468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  <a:p>
            <a:endParaRPr lang="en-US" sz="3200" b="1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0E4146-BB1A-0634-1DF9-292910008B85}"/>
              </a:ext>
            </a:extLst>
          </p:cNvPr>
          <p:cNvCxnSpPr/>
          <p:nvPr/>
        </p:nvCxnSpPr>
        <p:spPr>
          <a:xfrm>
            <a:off x="1702232" y="7202302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FF78471-ED5D-4893-213C-4EBB0B8AD3F3}"/>
              </a:ext>
            </a:extLst>
          </p:cNvPr>
          <p:cNvSpPr txBox="1"/>
          <p:nvPr/>
        </p:nvSpPr>
        <p:spPr>
          <a:xfrm>
            <a:off x="10860766" y="2298867"/>
            <a:ext cx="23781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1C18AA-8E08-18CF-081A-35C3328111DE}"/>
              </a:ext>
            </a:extLst>
          </p:cNvPr>
          <p:cNvSpPr txBox="1"/>
          <p:nvPr/>
        </p:nvSpPr>
        <p:spPr>
          <a:xfrm>
            <a:off x="299604" y="4827895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9:30am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58ECEA-8028-9A18-D31C-C94976BE1D58}"/>
              </a:ext>
            </a:extLst>
          </p:cNvPr>
          <p:cNvSpPr txBox="1"/>
          <p:nvPr/>
        </p:nvSpPr>
        <p:spPr>
          <a:xfrm>
            <a:off x="10822619" y="10623030"/>
            <a:ext cx="23781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Ramp</a:t>
            </a:r>
          </a:p>
          <a:p>
            <a:endParaRPr lang="en-US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1433A9-B82A-66B7-03D5-598740416FB3}"/>
              </a:ext>
            </a:extLst>
          </p:cNvPr>
          <p:cNvSpPr txBox="1"/>
          <p:nvPr/>
        </p:nvSpPr>
        <p:spPr>
          <a:xfrm>
            <a:off x="2599662" y="5370354"/>
            <a:ext cx="80689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25-09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Measure longitudinal impedance in RHIC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Mike, Kevin Mernick, Alexei Blednykh, MCR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0F4C7A-08CE-D195-CCB5-06A9000810E6}"/>
              </a:ext>
            </a:extLst>
          </p:cNvPr>
          <p:cNvSpPr txBox="1"/>
          <p:nvPr/>
        </p:nvSpPr>
        <p:spPr>
          <a:xfrm>
            <a:off x="2599662" y="3279447"/>
            <a:ext cx="83273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23-02: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IR8 tuning with crossing angle and short vertex 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800" b="1" dirty="0"/>
              <a:t>X. Gu, G. Robert-Demolaize, Y. Hao, William Fung, Brendan, MCR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E0BA64-7884-C31F-F6BC-1A4EC6DBE63A}"/>
              </a:ext>
            </a:extLst>
          </p:cNvPr>
          <p:cNvSpPr txBox="1"/>
          <p:nvPr/>
        </p:nvSpPr>
        <p:spPr>
          <a:xfrm>
            <a:off x="2170469" y="11185739"/>
            <a:ext cx="83881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25-09: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Transition jump with less jump quads</a:t>
            </a:r>
          </a:p>
          <a:p>
            <a:r>
              <a:rPr lang="en-US" sz="2800" b="1" dirty="0"/>
              <a:t> Henry, Brendan, Steve, Guillaume, Angelika, MCR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3B10020-C80D-A384-D2F3-4DD9158DFE04}"/>
              </a:ext>
            </a:extLst>
          </p:cNvPr>
          <p:cNvCxnSpPr/>
          <p:nvPr/>
        </p:nvCxnSpPr>
        <p:spPr>
          <a:xfrm>
            <a:off x="1676400" y="11079059"/>
            <a:ext cx="883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C9E579-DA98-EC12-9181-7B62B2A13D68}"/>
              </a:ext>
            </a:extLst>
          </p:cNvPr>
          <p:cNvSpPr txBox="1"/>
          <p:nvPr/>
        </p:nvSpPr>
        <p:spPr>
          <a:xfrm>
            <a:off x="241139" y="10623030"/>
            <a:ext cx="19213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19pm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69E1DA-A531-49E3-B019-9E5C972F5E7A}"/>
              </a:ext>
            </a:extLst>
          </p:cNvPr>
          <p:cNvSpPr txBox="1"/>
          <p:nvPr/>
        </p:nvSpPr>
        <p:spPr>
          <a:xfrm>
            <a:off x="10860766" y="4552806"/>
            <a:ext cx="23781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  <a:p>
            <a:r>
              <a:rPr lang="en-US" sz="3200" b="1" dirty="0"/>
              <a:t>store</a:t>
            </a:r>
          </a:p>
        </p:txBody>
      </p:sp>
    </p:spTree>
    <p:extLst>
      <p:ext uri="{BB962C8B-B14F-4D97-AF65-F5344CB8AC3E}">
        <p14:creationId xmlns:p14="http://schemas.microsoft.com/office/powerpoint/2010/main" val="2425151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665</TotalTime>
  <Words>115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Luo, Yun</dc:creator>
  <cp:lastModifiedBy>Luo, Yun</cp:lastModifiedBy>
  <cp:revision>122</cp:revision>
  <dcterms:created xsi:type="dcterms:W3CDTF">2021-04-19T19:33:17Z</dcterms:created>
  <dcterms:modified xsi:type="dcterms:W3CDTF">2025-11-04T16:11:27Z</dcterms:modified>
</cp:coreProperties>
</file>