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61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7BA57-72D6-4E3C-B7F2-7F8147610910}" v="16" dt="2025-11-18T18:16:57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undo custSel addSld delSld modSld sldOrd">
      <pc:chgData name="Craner, Francis" userId="bacbc4c7-fc84-4868-b145-d1a996a384b5" providerId="ADAL" clId="{4C40AE1E-D199-46A4-897C-C6F5EB248734}" dt="2025-11-18T18:20:38.031" v="2112" actId="20577"/>
      <pc:docMkLst>
        <pc:docMk/>
      </pc:docMkLst>
      <pc:sldChg chg="modSp mod">
        <pc:chgData name="Craner, Francis" userId="bacbc4c7-fc84-4868-b145-d1a996a384b5" providerId="ADAL" clId="{4C40AE1E-D199-46A4-897C-C6F5EB248734}" dt="2025-11-17T19:06:45.087" v="23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4C40AE1E-D199-46A4-897C-C6F5EB248734}" dt="2025-11-17T19:06:45.087" v="23" actId="20577"/>
          <ac:spMkLst>
            <pc:docMk/>
            <pc:sldMk cId="2246755923" sldId="256"/>
            <ac:spMk id="2" creationId="{1C156CBC-DA70-7741-BB3F-BCDBBE052F88}"/>
          </ac:spMkLst>
        </pc:spChg>
      </pc:sldChg>
      <pc:sldChg chg="modSp new mod">
        <pc:chgData name="Craner, Francis" userId="bacbc4c7-fc84-4868-b145-d1a996a384b5" providerId="ADAL" clId="{4C40AE1E-D199-46A4-897C-C6F5EB248734}" dt="2025-11-18T18:00:01.730" v="1628" actId="6549"/>
        <pc:sldMkLst>
          <pc:docMk/>
          <pc:sldMk cId="174466974" sldId="257"/>
        </pc:sldMkLst>
        <pc:spChg chg="mod">
          <ac:chgData name="Craner, Francis" userId="bacbc4c7-fc84-4868-b145-d1a996a384b5" providerId="ADAL" clId="{4C40AE1E-D199-46A4-897C-C6F5EB248734}" dt="2025-11-18T16:40:42.024" v="1482" actId="6549"/>
          <ac:spMkLst>
            <pc:docMk/>
            <pc:sldMk cId="174466974" sldId="257"/>
            <ac:spMk id="2" creationId="{AE55A1A4-1211-5ACC-A21D-E649376D5F98}"/>
          </ac:spMkLst>
        </pc:spChg>
        <pc:spChg chg="mod">
          <ac:chgData name="Craner, Francis" userId="bacbc4c7-fc84-4868-b145-d1a996a384b5" providerId="ADAL" clId="{4C40AE1E-D199-46A4-897C-C6F5EB248734}" dt="2025-11-18T18:00:01.730" v="1628" actId="6549"/>
          <ac:spMkLst>
            <pc:docMk/>
            <pc:sldMk cId="174466974" sldId="257"/>
            <ac:spMk id="3" creationId="{13868D76-C363-C940-19DA-FBBA7A26A93A}"/>
          </ac:spMkLst>
        </pc:spChg>
      </pc:sldChg>
      <pc:sldChg chg="del">
        <pc:chgData name="Craner, Francis" userId="bacbc4c7-fc84-4868-b145-d1a996a384b5" providerId="ADAL" clId="{4C40AE1E-D199-46A4-897C-C6F5EB248734}" dt="2025-11-17T19:06:07.736" v="3" actId="47"/>
        <pc:sldMkLst>
          <pc:docMk/>
          <pc:sldMk cId="1960820727" sldId="258"/>
        </pc:sldMkLst>
      </pc:sldChg>
      <pc:sldChg chg="modSp new mod ord">
        <pc:chgData name="Craner, Francis" userId="bacbc4c7-fc84-4868-b145-d1a996a384b5" providerId="ADAL" clId="{4C40AE1E-D199-46A4-897C-C6F5EB248734}" dt="2025-11-18T18:19:26.688" v="2101" actId="20577"/>
        <pc:sldMkLst>
          <pc:docMk/>
          <pc:sldMk cId="2507992251" sldId="258"/>
        </pc:sldMkLst>
        <pc:spChg chg="mod">
          <ac:chgData name="Craner, Francis" userId="bacbc4c7-fc84-4868-b145-d1a996a384b5" providerId="ADAL" clId="{4C40AE1E-D199-46A4-897C-C6F5EB248734}" dt="2025-11-18T16:18:11.726" v="1130" actId="20577"/>
          <ac:spMkLst>
            <pc:docMk/>
            <pc:sldMk cId="2507992251" sldId="258"/>
            <ac:spMk id="2" creationId="{B0ED7F56-2845-BB4D-85A4-18C35748716C}"/>
          </ac:spMkLst>
        </pc:spChg>
        <pc:spChg chg="mod">
          <ac:chgData name="Craner, Francis" userId="bacbc4c7-fc84-4868-b145-d1a996a384b5" providerId="ADAL" clId="{4C40AE1E-D199-46A4-897C-C6F5EB248734}" dt="2025-11-18T18:19:26.688" v="2101" actId="20577"/>
          <ac:spMkLst>
            <pc:docMk/>
            <pc:sldMk cId="2507992251" sldId="258"/>
            <ac:spMk id="3" creationId="{11F3F522-3066-4DCD-D814-FD2A684783A7}"/>
          </ac:spMkLst>
        </pc:spChg>
      </pc:sldChg>
      <pc:sldChg chg="modSp new del mod">
        <pc:chgData name="Craner, Francis" userId="bacbc4c7-fc84-4868-b145-d1a996a384b5" providerId="ADAL" clId="{4C40AE1E-D199-46A4-897C-C6F5EB248734}" dt="2025-11-18T16:30:32.795" v="1261" actId="47"/>
        <pc:sldMkLst>
          <pc:docMk/>
          <pc:sldMk cId="99179306" sldId="259"/>
        </pc:sldMkLst>
        <pc:spChg chg="mod">
          <ac:chgData name="Craner, Francis" userId="bacbc4c7-fc84-4868-b145-d1a996a384b5" providerId="ADAL" clId="{4C40AE1E-D199-46A4-897C-C6F5EB248734}" dt="2025-11-18T16:30:16.719" v="1260" actId="20577"/>
          <ac:spMkLst>
            <pc:docMk/>
            <pc:sldMk cId="99179306" sldId="259"/>
            <ac:spMk id="2" creationId="{2A5ADDFF-043F-411A-64C4-EA597A6E32EB}"/>
          </ac:spMkLst>
        </pc:spChg>
        <pc:spChg chg="mod">
          <ac:chgData name="Craner, Francis" userId="bacbc4c7-fc84-4868-b145-d1a996a384b5" providerId="ADAL" clId="{4C40AE1E-D199-46A4-897C-C6F5EB248734}" dt="2025-11-18T16:20:23.265" v="1171" actId="20577"/>
          <ac:spMkLst>
            <pc:docMk/>
            <pc:sldMk cId="99179306" sldId="259"/>
            <ac:spMk id="3" creationId="{E5B07F19-92F2-B4DF-9DC5-438C8D30520C}"/>
          </ac:spMkLst>
        </pc:spChg>
      </pc:sldChg>
      <pc:sldChg chg="addSp delSp modSp new del mod">
        <pc:chgData name="Craner, Francis" userId="bacbc4c7-fc84-4868-b145-d1a996a384b5" providerId="ADAL" clId="{4C40AE1E-D199-46A4-897C-C6F5EB248734}" dt="2025-11-18T16:11:37.563" v="845" actId="47"/>
        <pc:sldMkLst>
          <pc:docMk/>
          <pc:sldMk cId="1679048554" sldId="259"/>
        </pc:sldMkLst>
        <pc:spChg chg="mod">
          <ac:chgData name="Craner, Francis" userId="bacbc4c7-fc84-4868-b145-d1a996a384b5" providerId="ADAL" clId="{4C40AE1E-D199-46A4-897C-C6F5EB248734}" dt="2025-11-17T21:54:14.929" v="761" actId="20577"/>
          <ac:spMkLst>
            <pc:docMk/>
            <pc:sldMk cId="1679048554" sldId="259"/>
            <ac:spMk id="2" creationId="{0FB12A13-5D96-1DA4-29C4-50EB510A464C}"/>
          </ac:spMkLst>
        </pc:spChg>
        <pc:spChg chg="del">
          <ac:chgData name="Craner, Francis" userId="bacbc4c7-fc84-4868-b145-d1a996a384b5" providerId="ADAL" clId="{4C40AE1E-D199-46A4-897C-C6F5EB248734}" dt="2025-11-17T19:18:53.441" v="516"/>
          <ac:spMkLst>
            <pc:docMk/>
            <pc:sldMk cId="1679048554" sldId="259"/>
            <ac:spMk id="3" creationId="{82F20BB4-D42F-F5FD-CBF7-9BFD0ADE999B}"/>
          </ac:spMkLst>
        </pc:spChg>
        <pc:spChg chg="add mod">
          <ac:chgData name="Craner, Francis" userId="bacbc4c7-fc84-4868-b145-d1a996a384b5" providerId="ADAL" clId="{4C40AE1E-D199-46A4-897C-C6F5EB248734}" dt="2025-11-17T21:56:19.626" v="819" actId="6549"/>
          <ac:spMkLst>
            <pc:docMk/>
            <pc:sldMk cId="1679048554" sldId="259"/>
            <ac:spMk id="5" creationId="{11E8D2B5-52FF-6440-387F-2E2F5014727B}"/>
          </ac:spMkLst>
        </pc:spChg>
      </pc:sldChg>
      <pc:sldChg chg="del">
        <pc:chgData name="Craner, Francis" userId="bacbc4c7-fc84-4868-b145-d1a996a384b5" providerId="ADAL" clId="{4C40AE1E-D199-46A4-897C-C6F5EB248734}" dt="2025-11-17T19:06:06.001" v="1" actId="47"/>
        <pc:sldMkLst>
          <pc:docMk/>
          <pc:sldMk cId="2115653178" sldId="260"/>
        </pc:sldMkLst>
      </pc:sldChg>
      <pc:sldChg chg="addSp delSp modSp new del mod">
        <pc:chgData name="Craner, Francis" userId="bacbc4c7-fc84-4868-b145-d1a996a384b5" providerId="ADAL" clId="{4C40AE1E-D199-46A4-897C-C6F5EB248734}" dt="2025-11-17T21:52:43.040" v="743" actId="47"/>
        <pc:sldMkLst>
          <pc:docMk/>
          <pc:sldMk cId="3559066648" sldId="260"/>
        </pc:sldMkLst>
        <pc:spChg chg="mod">
          <ac:chgData name="Craner, Francis" userId="bacbc4c7-fc84-4868-b145-d1a996a384b5" providerId="ADAL" clId="{4C40AE1E-D199-46A4-897C-C6F5EB248734}" dt="2025-11-17T21:50:38.741" v="553" actId="962"/>
          <ac:spMkLst>
            <pc:docMk/>
            <pc:sldMk cId="3559066648" sldId="260"/>
            <ac:spMk id="2" creationId="{7635F1A2-3A6D-104A-ADE7-A911143877A0}"/>
          </ac:spMkLst>
        </pc:spChg>
        <pc:spChg chg="del">
          <ac:chgData name="Craner, Francis" userId="bacbc4c7-fc84-4868-b145-d1a996a384b5" providerId="ADAL" clId="{4C40AE1E-D199-46A4-897C-C6F5EB248734}" dt="2025-11-17T21:50:33.935" v="551"/>
          <ac:spMkLst>
            <pc:docMk/>
            <pc:sldMk cId="3559066648" sldId="260"/>
            <ac:spMk id="3" creationId="{BF226326-9224-50A5-E339-D766733E0167}"/>
          </ac:spMkLst>
        </pc:spChg>
        <pc:picChg chg="add mod">
          <ac:chgData name="Craner, Francis" userId="bacbc4c7-fc84-4868-b145-d1a996a384b5" providerId="ADAL" clId="{4C40AE1E-D199-46A4-897C-C6F5EB248734}" dt="2025-11-17T21:50:38.741" v="552" actId="27614"/>
          <ac:picMkLst>
            <pc:docMk/>
            <pc:sldMk cId="3559066648" sldId="260"/>
            <ac:picMk id="6" creationId="{7B7AD7FC-04D7-F2C8-489F-B1F18C23C817}"/>
          </ac:picMkLst>
        </pc:picChg>
      </pc:sldChg>
      <pc:sldChg chg="modSp new mod ord">
        <pc:chgData name="Craner, Francis" userId="bacbc4c7-fc84-4868-b145-d1a996a384b5" providerId="ADAL" clId="{4C40AE1E-D199-46A4-897C-C6F5EB248734}" dt="2025-11-18T16:54:37.102" v="1495" actId="20577"/>
        <pc:sldMkLst>
          <pc:docMk/>
          <pc:sldMk cId="4149897290" sldId="260"/>
        </pc:sldMkLst>
        <pc:spChg chg="mod">
          <ac:chgData name="Craner, Francis" userId="bacbc4c7-fc84-4868-b145-d1a996a384b5" providerId="ADAL" clId="{4C40AE1E-D199-46A4-897C-C6F5EB248734}" dt="2025-11-18T16:54:37.102" v="1495" actId="20577"/>
          <ac:spMkLst>
            <pc:docMk/>
            <pc:sldMk cId="4149897290" sldId="260"/>
            <ac:spMk id="2" creationId="{98B273D0-F595-C23A-2CE8-A258C7A6C849}"/>
          </ac:spMkLst>
        </pc:spChg>
        <pc:spChg chg="mod">
          <ac:chgData name="Craner, Francis" userId="bacbc4c7-fc84-4868-b145-d1a996a384b5" providerId="ADAL" clId="{4C40AE1E-D199-46A4-897C-C6F5EB248734}" dt="2025-11-18T16:54:21.929" v="1492" actId="27636"/>
          <ac:spMkLst>
            <pc:docMk/>
            <pc:sldMk cId="4149897290" sldId="260"/>
            <ac:spMk id="3" creationId="{53C6CC49-5427-ACDA-95F0-05EA56222580}"/>
          </ac:spMkLst>
        </pc:spChg>
      </pc:sldChg>
      <pc:sldChg chg="new del">
        <pc:chgData name="Craner, Francis" userId="bacbc4c7-fc84-4868-b145-d1a996a384b5" providerId="ADAL" clId="{4C40AE1E-D199-46A4-897C-C6F5EB248734}" dt="2025-11-17T21:52:41.463" v="742" actId="47"/>
        <pc:sldMkLst>
          <pc:docMk/>
          <pc:sldMk cId="1811269290" sldId="261"/>
        </pc:sldMkLst>
      </pc:sldChg>
      <pc:sldChg chg="del">
        <pc:chgData name="Craner, Francis" userId="bacbc4c7-fc84-4868-b145-d1a996a384b5" providerId="ADAL" clId="{4C40AE1E-D199-46A4-897C-C6F5EB248734}" dt="2025-11-17T19:06:06.978" v="2" actId="47"/>
        <pc:sldMkLst>
          <pc:docMk/>
          <pc:sldMk cId="2806932258" sldId="261"/>
        </pc:sldMkLst>
      </pc:sldChg>
      <pc:sldChg chg="modSp new mod">
        <pc:chgData name="Craner, Francis" userId="bacbc4c7-fc84-4868-b145-d1a996a384b5" providerId="ADAL" clId="{4C40AE1E-D199-46A4-897C-C6F5EB248734}" dt="2025-11-18T18:20:38.031" v="2112" actId="20577"/>
        <pc:sldMkLst>
          <pc:docMk/>
          <pc:sldMk cId="3162177942" sldId="261"/>
        </pc:sldMkLst>
        <pc:spChg chg="mod">
          <ac:chgData name="Craner, Francis" userId="bacbc4c7-fc84-4868-b145-d1a996a384b5" providerId="ADAL" clId="{4C40AE1E-D199-46A4-897C-C6F5EB248734}" dt="2025-11-18T18:13:13.782" v="1958" actId="20577"/>
          <ac:spMkLst>
            <pc:docMk/>
            <pc:sldMk cId="3162177942" sldId="261"/>
            <ac:spMk id="2" creationId="{59973B6D-73B4-4449-36FB-10304991A809}"/>
          </ac:spMkLst>
        </pc:spChg>
        <pc:spChg chg="mod">
          <ac:chgData name="Craner, Francis" userId="bacbc4c7-fc84-4868-b145-d1a996a384b5" providerId="ADAL" clId="{4C40AE1E-D199-46A4-897C-C6F5EB248734}" dt="2025-11-18T18:20:38.031" v="2112" actId="20577"/>
          <ac:spMkLst>
            <pc:docMk/>
            <pc:sldMk cId="3162177942" sldId="261"/>
            <ac:spMk id="3" creationId="{C1A2D27C-2872-3EA1-C50F-9EFBB06A2AF0}"/>
          </ac:spMkLst>
        </pc:spChg>
      </pc:sldChg>
      <pc:sldChg chg="del">
        <pc:chgData name="Craner, Francis" userId="bacbc4c7-fc84-4868-b145-d1a996a384b5" providerId="ADAL" clId="{4C40AE1E-D199-46A4-897C-C6F5EB248734}" dt="2025-11-17T19:06:05.089" v="0" actId="47"/>
        <pc:sldMkLst>
          <pc:docMk/>
          <pc:sldMk cId="32830551" sldId="262"/>
        </pc:sldMkLst>
      </pc:sldChg>
      <pc:sldChg chg="addSp delSp modSp new del mod">
        <pc:chgData name="Craner, Francis" userId="bacbc4c7-fc84-4868-b145-d1a996a384b5" providerId="ADAL" clId="{4C40AE1E-D199-46A4-897C-C6F5EB248734}" dt="2025-11-18T16:06:52.141" v="844" actId="47"/>
        <pc:sldMkLst>
          <pc:docMk/>
          <pc:sldMk cId="2190511744" sldId="262"/>
        </pc:sldMkLst>
        <pc:spChg chg="mod">
          <ac:chgData name="Craner, Francis" userId="bacbc4c7-fc84-4868-b145-d1a996a384b5" providerId="ADAL" clId="{4C40AE1E-D199-46A4-897C-C6F5EB248734}" dt="2025-11-17T21:51:19.546" v="573" actId="20577"/>
          <ac:spMkLst>
            <pc:docMk/>
            <pc:sldMk cId="2190511744" sldId="262"/>
            <ac:spMk id="2" creationId="{5F06D5AE-5436-1CF6-7F08-325B00EE5C1F}"/>
          </ac:spMkLst>
        </pc:spChg>
        <pc:spChg chg="del">
          <ac:chgData name="Craner, Francis" userId="bacbc4c7-fc84-4868-b145-d1a996a384b5" providerId="ADAL" clId="{4C40AE1E-D199-46A4-897C-C6F5EB248734}" dt="2025-11-17T21:51:13.054" v="556"/>
          <ac:spMkLst>
            <pc:docMk/>
            <pc:sldMk cId="2190511744" sldId="262"/>
            <ac:spMk id="3" creationId="{5DA1DEF7-FFCB-685F-C0A0-74DCDE055C34}"/>
          </ac:spMkLst>
        </pc:spChg>
        <pc:spChg chg="mod">
          <ac:chgData name="Craner, Francis" userId="bacbc4c7-fc84-4868-b145-d1a996a384b5" providerId="ADAL" clId="{4C40AE1E-D199-46A4-897C-C6F5EB248734}" dt="2025-11-17T21:52:31.822" v="741" actId="20577"/>
          <ac:spMkLst>
            <pc:docMk/>
            <pc:sldMk cId="2190511744" sldId="262"/>
            <ac:spMk id="4" creationId="{1AF74AE5-C89B-F584-7F75-0F03517AD59B}"/>
          </ac:spMkLst>
        </pc:spChg>
        <pc:picChg chg="add mod">
          <ac:chgData name="Craner, Francis" userId="bacbc4c7-fc84-4868-b145-d1a996a384b5" providerId="ADAL" clId="{4C40AE1E-D199-46A4-897C-C6F5EB248734}" dt="2025-11-17T21:51:16.411" v="559" actId="27614"/>
          <ac:picMkLst>
            <pc:docMk/>
            <pc:sldMk cId="2190511744" sldId="262"/>
            <ac:picMk id="7" creationId="{FBA5F874-8E5E-8A4C-F16A-D2121AAB33A7}"/>
          </ac:picMkLst>
        </pc:picChg>
      </pc:sldChg>
      <pc:sldChg chg="modSp new del mod">
        <pc:chgData name="Craner, Francis" userId="bacbc4c7-fc84-4868-b145-d1a996a384b5" providerId="ADAL" clId="{4C40AE1E-D199-46A4-897C-C6F5EB248734}" dt="2025-11-18T18:06:18.823" v="1730" actId="47"/>
        <pc:sldMkLst>
          <pc:docMk/>
          <pc:sldMk cId="4174856074" sldId="262"/>
        </pc:sldMkLst>
        <pc:spChg chg="mod">
          <ac:chgData name="Craner, Francis" userId="bacbc4c7-fc84-4868-b145-d1a996a384b5" providerId="ADAL" clId="{4C40AE1E-D199-46A4-897C-C6F5EB248734}" dt="2025-11-18T18:06:13.294" v="1728" actId="20577"/>
          <ac:spMkLst>
            <pc:docMk/>
            <pc:sldMk cId="4174856074" sldId="262"/>
            <ac:spMk id="2" creationId="{431E545D-0775-9644-77EA-FAB88E0D3C5C}"/>
          </ac:spMkLst>
        </pc:spChg>
        <pc:spChg chg="mod">
          <ac:chgData name="Craner, Francis" userId="bacbc4c7-fc84-4868-b145-d1a996a384b5" providerId="ADAL" clId="{4C40AE1E-D199-46A4-897C-C6F5EB248734}" dt="2025-11-18T18:06:11.430" v="1725"/>
          <ac:spMkLst>
            <pc:docMk/>
            <pc:sldMk cId="4174856074" sldId="262"/>
            <ac:spMk id="3" creationId="{91BBE4FE-B1FC-1A54-ACD5-53A8BEAA1DC6}"/>
          </ac:spMkLst>
        </pc:spChg>
      </pc:sldChg>
      <pc:sldChg chg="del">
        <pc:chgData name="Craner, Francis" userId="bacbc4c7-fc84-4868-b145-d1a996a384b5" providerId="ADAL" clId="{4C40AE1E-D199-46A4-897C-C6F5EB248734}" dt="2025-11-17T19:06:08.677" v="4" actId="47"/>
        <pc:sldMkLst>
          <pc:docMk/>
          <pc:sldMk cId="550603202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et.bnl.gov/memo/news.php?a=222705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TAKE FIVE for Safety-</a:t>
            </a:r>
            <a:br>
              <a:rPr lang="en-US" dirty="0"/>
            </a:br>
            <a:r>
              <a:rPr lang="en-US" dirty="0"/>
              <a:t>Hazard of the Month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18,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1" y="5251491"/>
            <a:ext cx="7750969" cy="521739"/>
          </a:xfrm>
        </p:spPr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A1A4-1211-5ACC-A21D-E649376D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Hazard of the Month- LOTO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68D76-C363-C940-19DA-FBBA7A26A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Monday Memo Article:  </a:t>
            </a:r>
          </a:p>
          <a:p>
            <a:pPr marL="685800" lvl="1" indent="-342900"/>
            <a:r>
              <a:rPr lang="en-US" dirty="0">
                <a:hlinkClick r:id="rId2"/>
              </a:rPr>
              <a:t>BNL | Monday Memo | Hazard of the Month: Lockout/Tagout Keeps Brookhaven Workers Safe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Subject Matter Expert Open Discussion Forum“ held on 11/13/25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60FE2-7261-C579-1695-E22CA821E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7446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73D0-F595-C23A-2CE8-A258C7A6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controlling hazardous energy sources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6CC49-5427-ACDA-95F0-05EA56222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During the servicing and maintenance of machines and equipment, the unexpected startup or release of stored energy can result in serious injury or death to workers.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Craft workers, machine operators and laborers are among the three million workers who service equipment and face the greatest risk.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Compliance with the lockout/tagout standard prevents an estimated 120 fatalities and 50,000 injuries each year.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Workers injured on the job from exposure to hazardous energy lose an average of 24 workdays for recuperation.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743200" lvl="8" indent="0">
              <a:buNone/>
            </a:pPr>
            <a:r>
              <a:rPr lang="en-US" dirty="0"/>
              <a:t>	Source:  OSHA Fact Sheet “Lockout/Tagout”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13604-9D63-6311-614D-53F263A5D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4989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7F56-2845-BB4D-85A4-18C35748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LOTO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3F522-3066-4DCD-D814-FD2A68478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93849"/>
            <a:ext cx="8286750" cy="4207185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Service and Maintenance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Working “On or Close” to exposed electrical conductors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Electrically Safe Work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Hazardous Energy Sources and Thresholds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Stored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Simple LOTO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Complex LOTO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 Inspection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Standardized Lock (Silver Lock with Red Stripe)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Temporary removal for testing or positioning of machines, equipment or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Air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99977-3480-AA3D-F556-0D273E23B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50799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3B6D-73B4-4449-36FB-10304991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the Question and Continue the Conversation…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D27C-2872-3EA1-C50F-9EFBB06A2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Questions can always be brought to the LOTO Subject Matter Expert, C-AD ESH Reps, Department ESHQ Division</a:t>
            </a:r>
            <a:r>
              <a:rPr lang="en-US"/>
              <a:t>, Department Electrical </a:t>
            </a:r>
            <a:r>
              <a:rPr lang="en-US" dirty="0"/>
              <a:t>Safety Advisors, System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Recap of discussions can be added to “BNL Talks”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56626-316F-0DD0-D849-8E8EBCD0D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16217794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22385</TotalTime>
  <Words>267</Words>
  <Application>Microsoft Office PowerPoint</Application>
  <PresentationFormat>On-screen Show (4:3)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BNL</vt:lpstr>
      <vt:lpstr>TAKE FIVE for Safety- Hazard of the Month </vt:lpstr>
      <vt:lpstr>November Hazard of the Month- LOTO</vt:lpstr>
      <vt:lpstr>Why is controlling hazardous energy sources so important?</vt:lpstr>
      <vt:lpstr>LOTO Concepts</vt:lpstr>
      <vt:lpstr>Ask the Question and Continue the Conversation…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67</cp:revision>
  <cp:lastPrinted>2025-08-12T17:11:16Z</cp:lastPrinted>
  <dcterms:created xsi:type="dcterms:W3CDTF">2021-06-07T15:08:31Z</dcterms:created>
  <dcterms:modified xsi:type="dcterms:W3CDTF">2025-11-18T18:20:43Z</dcterms:modified>
  <cp:category/>
</cp:coreProperties>
</file>