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 18,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 well</a:t>
            </a:r>
          </a:p>
          <a:p>
            <a:pPr lvl="0"/>
            <a:r>
              <a:rPr lang="en-US" dirty="0"/>
              <a:t>Au</a:t>
            </a:r>
            <a:r>
              <a:rPr lang="en-US" baseline="30000" dirty="0"/>
              <a:t>+31</a:t>
            </a:r>
            <a:r>
              <a:rPr lang="en-US" dirty="0"/>
              <a:t> to NSRL on Saturday and Monday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MP6 – external users </a:t>
            </a:r>
            <a:endParaRPr lang="en-US" dirty="0"/>
          </a:p>
          <a:p>
            <a:r>
              <a:rPr lang="en-US" dirty="0"/>
              <a:t>This week Ion source group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all 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On Saturday ETB quad PS failed; was repaired on Monday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 , Kr</a:t>
            </a:r>
            <a:r>
              <a:rPr lang="en-US" baseline="30000" dirty="0"/>
              <a:t>+18</a:t>
            </a:r>
            <a:r>
              <a:rPr lang="en-US" dirty="0"/>
              <a:t>,Nb</a:t>
            </a:r>
            <a:r>
              <a:rPr lang="en-US" baseline="30000" dirty="0"/>
              <a:t>+23</a:t>
            </a:r>
            <a:r>
              <a:rPr lang="en-US" dirty="0"/>
              <a:t>,Ag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,Bi</a:t>
            </a:r>
            <a:r>
              <a:rPr lang="en-US" baseline="30000" dirty="0"/>
              <a:t>+43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Au</a:t>
            </a:r>
            <a:r>
              <a:rPr lang="en-US" baseline="30000" dirty="0">
                <a:solidFill>
                  <a:srgbClr val="FF0000"/>
                </a:solidFill>
              </a:rPr>
              <a:t>+31 </a:t>
            </a:r>
            <a:r>
              <a:rPr lang="en-US" dirty="0">
                <a:solidFill>
                  <a:srgbClr val="FF0000"/>
                </a:solidFill>
              </a:rPr>
              <a:t>(Tandem)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3786A0-3C20-658E-0108-ADDA4794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07" y="2662607"/>
            <a:ext cx="5276193" cy="42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30013" y="1860331"/>
            <a:ext cx="7706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requesting beam on  12/19/2025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PP beam to booster yesterday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running with norm beam current , Pol ~ 80%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H- source is conditioning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Tank 7 has an issue for  high current operation,  ( fine for PP operation) Diagnosis is scheduled for Wednesday (11/19) and text Tuesday (11/25)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269415</TotalTime>
  <Words>194</Words>
  <Application>Microsoft Macintosh PowerPoint</Application>
  <PresentationFormat>On-screen Show (4:3)</PresentationFormat>
  <Paragraphs>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676</cp:revision>
  <dcterms:created xsi:type="dcterms:W3CDTF">2021-06-08T16:06:04Z</dcterms:created>
  <dcterms:modified xsi:type="dcterms:W3CDTF">2025-11-18T16:42:02Z</dcterms:modified>
  <cp:category/>
</cp:coreProperties>
</file>