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3"/>
  </p:notesMasterIdLst>
  <p:sldIdLst>
    <p:sldId id="374" r:id="rId5"/>
    <p:sldId id="376" r:id="rId6"/>
    <p:sldId id="371" r:id="rId7"/>
    <p:sldId id="372" r:id="rId8"/>
    <p:sldId id="364" r:id="rId9"/>
    <p:sldId id="366" r:id="rId10"/>
    <p:sldId id="362" r:id="rId11"/>
    <p:sldId id="360" r:id="rId12"/>
    <p:sldId id="356" r:id="rId13"/>
    <p:sldId id="357" r:id="rId14"/>
    <p:sldId id="361" r:id="rId15"/>
    <p:sldId id="363" r:id="rId16"/>
    <p:sldId id="365" r:id="rId17"/>
    <p:sldId id="367" r:id="rId18"/>
    <p:sldId id="370" r:id="rId19"/>
    <p:sldId id="373" r:id="rId20"/>
    <p:sldId id="375" r:id="rId21"/>
    <p:sldId id="377" r:id="rId22"/>
    <p:sldId id="318" r:id="rId23"/>
    <p:sldId id="345" r:id="rId24"/>
    <p:sldId id="339" r:id="rId25"/>
    <p:sldId id="306" r:id="rId26"/>
    <p:sldId id="355" r:id="rId27"/>
    <p:sldId id="358" r:id="rId28"/>
    <p:sldId id="359" r:id="rId29"/>
    <p:sldId id="354" r:id="rId30"/>
    <p:sldId id="369" r:id="rId31"/>
    <p:sldId id="304" r:id="rId3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D6B88-944B-4D41-8D2E-AAB119B27D2E}" v="111" dt="2025-11-18T17:10:32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">
      <pc:chgData name="Marr, Gregory" userId="3561ba5d-ecd2-4074-b30a-c8c766e651bb" providerId="ADAL" clId="{DF02E204-A254-4422-AD99-DCB2DD1C1BF4}" dt="2025-11-18T17:17:52.565" v="1516" actId="20577"/>
      <pc:docMkLst>
        <pc:docMk/>
      </pc:docMkLst>
      <pc:sldChg chg="addSp delSp modSp mod">
        <pc:chgData name="Marr, Gregory" userId="3561ba5d-ecd2-4074-b30a-c8c766e651bb" providerId="ADAL" clId="{DF02E204-A254-4422-AD99-DCB2DD1C1BF4}" dt="2025-11-18T17:15:08.371" v="1494" actId="103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1-18T17:14:50.917" v="1468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5-11-18T17:12:52.913" v="1430" actId="478"/>
          <ac:picMkLst>
            <pc:docMk/>
            <pc:sldMk cId="3919863926" sldId="306"/>
            <ac:picMk id="5" creationId="{9179F4C4-5D3C-EB24-5F48-6175424D955F}"/>
          </ac:picMkLst>
        </pc:picChg>
        <pc:picChg chg="add mod">
          <ac:chgData name="Marr, Gregory" userId="3561ba5d-ecd2-4074-b30a-c8c766e651bb" providerId="ADAL" clId="{DF02E204-A254-4422-AD99-DCB2DD1C1BF4}" dt="2025-11-18T17:15:08.371" v="1494" actId="1037"/>
          <ac:picMkLst>
            <pc:docMk/>
            <pc:sldMk cId="3919863926" sldId="306"/>
            <ac:picMk id="6" creationId="{8E2A35D1-C4B0-9C2B-5255-788B1050EECC}"/>
          </ac:picMkLst>
        </pc:picChg>
      </pc:sldChg>
      <pc:sldChg chg="addSp delSp modSp mod">
        <pc:chgData name="Marr, Gregory" userId="3561ba5d-ecd2-4074-b30a-c8c766e651bb" providerId="ADAL" clId="{DF02E204-A254-4422-AD99-DCB2DD1C1BF4}" dt="2025-11-18T17:17:52.565" v="1516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1-18T17:17:52.565" v="1516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11-18T15:52:10.876" v="48" actId="478"/>
          <ac:picMkLst>
            <pc:docMk/>
            <pc:sldMk cId="1336046822" sldId="339"/>
            <ac:picMk id="4" creationId="{A160E9CA-3A58-5F83-0D9B-2E1009B18026}"/>
          </ac:picMkLst>
        </pc:picChg>
        <pc:picChg chg="add mod">
          <ac:chgData name="Marr, Gregory" userId="3561ba5d-ecd2-4074-b30a-c8c766e651bb" providerId="ADAL" clId="{DF02E204-A254-4422-AD99-DCB2DD1C1BF4}" dt="2025-11-18T15:52:25.548" v="51" actId="14100"/>
          <ac:picMkLst>
            <pc:docMk/>
            <pc:sldMk cId="1336046822" sldId="339"/>
            <ac:picMk id="5" creationId="{54EBF181-A55F-932D-B378-3A312FCB9A04}"/>
          </ac:picMkLst>
        </pc:picChg>
        <pc:picChg chg="del">
          <ac:chgData name="Marr, Gregory" userId="3561ba5d-ecd2-4074-b30a-c8c766e651bb" providerId="ADAL" clId="{DF02E204-A254-4422-AD99-DCB2DD1C1BF4}" dt="2025-11-18T17:16:16.107" v="1497" actId="478"/>
          <ac:picMkLst>
            <pc:docMk/>
            <pc:sldMk cId="1336046822" sldId="339"/>
            <ac:picMk id="7" creationId="{68F9A6FA-89ED-215E-9988-981976DA1205}"/>
          </ac:picMkLst>
        </pc:picChg>
        <pc:picChg chg="add mod ord">
          <ac:chgData name="Marr, Gregory" userId="3561ba5d-ecd2-4074-b30a-c8c766e651bb" providerId="ADAL" clId="{DF02E204-A254-4422-AD99-DCB2DD1C1BF4}" dt="2025-11-18T17:16:31.725" v="1501" actId="171"/>
          <ac:picMkLst>
            <pc:docMk/>
            <pc:sldMk cId="1336046822" sldId="339"/>
            <ac:picMk id="8" creationId="{1517705B-C5BC-D065-DB32-810E16FA05CD}"/>
          </ac:picMkLst>
        </pc:picChg>
      </pc:sldChg>
      <pc:sldChg chg="modSp mod">
        <pc:chgData name="Marr, Gregory" userId="3561ba5d-ecd2-4074-b30a-c8c766e651bb" providerId="ADAL" clId="{DF02E204-A254-4422-AD99-DCB2DD1C1BF4}" dt="2025-11-18T16:13:53.512" v="119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1-18T16:13:53.512" v="119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1-18T15:39:14.960" v="14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1-18T15:39:04.800" v="13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1-18T15:41:13.105" v="34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1-18T16:29:41.058" v="203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1-18T16:29:41.058" v="203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addSp modSp mod">
        <pc:chgData name="Marr, Gregory" userId="3561ba5d-ecd2-4074-b30a-c8c766e651bb" providerId="ADAL" clId="{DF02E204-A254-4422-AD99-DCB2DD1C1BF4}" dt="2025-11-18T16:17:36.305" v="145" actId="14100"/>
        <pc:sldMkLst>
          <pc:docMk/>
          <pc:sldMk cId="137869178" sldId="374"/>
        </pc:sldMkLst>
        <pc:graphicFrameChg chg="add mod">
          <ac:chgData name="Marr, Gregory" userId="3561ba5d-ecd2-4074-b30a-c8c766e651bb" providerId="ADAL" clId="{DF02E204-A254-4422-AD99-DCB2DD1C1BF4}" dt="2025-11-18T16:17:36.305" v="145" actId="14100"/>
          <ac:graphicFrameMkLst>
            <pc:docMk/>
            <pc:sldMk cId="137869178" sldId="374"/>
            <ac:graphicFrameMk id="4" creationId="{00000000-0008-0000-0000-000049AAD500}"/>
          </ac:graphicFrameMkLst>
        </pc:graphicFrameChg>
      </pc:sldChg>
      <pc:sldChg chg="mod modShow">
        <pc:chgData name="Marr, Gregory" userId="3561ba5d-ecd2-4074-b30a-c8c766e651bb" providerId="ADAL" clId="{DF02E204-A254-4422-AD99-DCB2DD1C1BF4}" dt="2025-11-18T16:18:49.439" v="146" actId="729"/>
        <pc:sldMkLst>
          <pc:docMk/>
          <pc:sldMk cId="2074862377" sldId="375"/>
        </pc:sldMkLst>
      </pc:sldChg>
      <pc:sldChg chg="addSp delSp modSp mod">
        <pc:chgData name="Marr, Gregory" userId="3561ba5d-ecd2-4074-b30a-c8c766e651bb" providerId="ADAL" clId="{DF02E204-A254-4422-AD99-DCB2DD1C1BF4}" dt="2025-11-18T16:16:30.440" v="135"/>
        <pc:sldMkLst>
          <pc:docMk/>
          <pc:sldMk cId="3149421349" sldId="377"/>
        </pc:sldMkLst>
        <pc:graphicFrameChg chg="add mod">
          <ac:chgData name="Marr, Gregory" userId="3561ba5d-ecd2-4074-b30a-c8c766e651bb" providerId="ADAL" clId="{DF02E204-A254-4422-AD99-DCB2DD1C1BF4}" dt="2025-11-18T16:16:30.440" v="135"/>
          <ac:graphicFrameMkLst>
            <pc:docMk/>
            <pc:sldMk cId="3149421349" sldId="377"/>
            <ac:graphicFrameMk id="2" creationId="{00000000-0008-0000-0000-00004AAAD500}"/>
          </ac:graphicFrameMkLst>
        </pc:graphicFrameChg>
        <pc:graphicFrameChg chg="del">
          <ac:chgData name="Marr, Gregory" userId="3561ba5d-ecd2-4074-b30a-c8c766e651bb" providerId="ADAL" clId="{DF02E204-A254-4422-AD99-DCB2DD1C1BF4}" dt="2025-11-18T15:17:09.293" v="0" actId="478"/>
          <ac:graphicFrameMkLst>
            <pc:docMk/>
            <pc:sldMk cId="3149421349" sldId="377"/>
            <ac:graphicFrameMk id="4" creationId="{7EE76E9F-09B1-7F84-586D-CF7D2D06F5B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0A-4191-9327-9DBCF1F20B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0A-4191-9327-9DBCF1F20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0A-4191-9327-9DBCF1F20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0A-4191-9327-9DBCF1F20B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0A-4191-9327-9DBCF1F20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0A-4191-9327-9DBCF1F20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0A-4191-9327-9DBCF1F20B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0A-4191-9327-9DBCF1F20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32337442603344"/>
          <c:y val="9.2630873269336264E-2"/>
          <c:w val="0.75453032324705149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NORMAL!$AB$845:$AD$845</c:f>
              <c:numCache>
                <c:formatCode>0.0%</c:formatCode>
                <c:ptCount val="3"/>
                <c:pt idx="0">
                  <c:v>3.6757022558239601E-2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AD0-498C-AFEB-A115EC87EA60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NORMAL!$AB$851:$AD$851</c:f>
              <c:numCache>
                <c:formatCode>0.0%</c:formatCode>
                <c:ptCount val="3"/>
                <c:pt idx="0">
                  <c:v>4.763660950273526E-3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AD0-498C-AFEB-A115EC87EA60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NORMAL!$AB$849:$AD$849</c:f>
              <c:numCache>
                <c:formatCode>0.0%</c:formatCode>
                <c:ptCount val="3"/>
                <c:pt idx="0">
                  <c:v>6.146659290675518E-3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AD0-498C-AFEB-A115EC87EA60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NORMAL!$AB$853:$AD$853</c:f>
              <c:numCache>
                <c:formatCode>0.0%</c:formatCode>
                <c:ptCount val="3"/>
                <c:pt idx="0">
                  <c:v>4.517794578646506E-3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AD0-498C-AFEB-A115EC87EA60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NORMAL!$AB$865:$AD$865</c:f>
              <c:numCache>
                <c:formatCode>0.0%</c:formatCode>
                <c:ptCount val="3"/>
                <c:pt idx="2">
                  <c:v>4.8251275431802814E-3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4AD0-498C-AFEB-A115EC87EA60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NORMAL!$AB$861:$AD$861</c:f>
              <c:numCache>
                <c:formatCode>0.0%</c:formatCode>
                <c:ptCount val="3"/>
                <c:pt idx="2">
                  <c:v>9.6195217899071855E-3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4AD0-498C-AFEB-A115EC87EA60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NORMAL!$AB$869:$AD$869</c:f>
              <c:numCache>
                <c:formatCode>0.0%</c:formatCode>
                <c:ptCount val="3"/>
                <c:pt idx="2">
                  <c:v>4.6714610609133933E-3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4AD0-498C-AFEB-A115EC87EA60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NORMAL!$AB$863:$AD$863</c:f>
              <c:numCache>
                <c:formatCode>0.0%</c:formatCode>
                <c:ptCount val="3"/>
                <c:pt idx="2">
                  <c:v>1.5919847562849591E-2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4AD0-498C-AFEB-A115EC87EA60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NORMAL!$AB$871:$AD$871</c:f>
              <c:numCache>
                <c:formatCode>0.0%</c:formatCode>
                <c:ptCount val="3"/>
                <c:pt idx="2">
                  <c:v>4.0567951318458417E-3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4AD0-498C-AFEB-A115EC87EA60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NORMAL!$AB$873:$AD$873</c:f>
              <c:numCache>
                <c:formatCode>0.0%</c:formatCode>
                <c:ptCount val="3"/>
                <c:pt idx="2">
                  <c:v>1.389144999692667E-2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AD0-498C-AFEB-A115EC87EA60}"/>
            </c:ext>
          </c:extLst>
        </c:ser>
        <c:ser>
          <c:idx val="8"/>
          <c:order val="12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NORMAL!$AB$843:$AD$843</c:f>
              <c:strCache>
                <c:ptCount val="3"/>
                <c:pt idx="0">
                  <c:v>11/04/25/2 to 11/11/25/1</c:v>
                </c:pt>
                <c:pt idx="2">
                  <c:v>11/11/25/2 to 11/18/25/1</c:v>
                </c:pt>
              </c:strCache>
              <c:extLst/>
            </c:strRef>
          </c:cat>
          <c:val>
            <c:numRef>
              <c:f>NORMAL!$AB$883:$AD$883</c:f>
              <c:numCache>
                <c:formatCode>0.0%</c:formatCode>
                <c:ptCount val="3"/>
                <c:pt idx="0">
                  <c:v>6.7920585161964468E-3</c:v>
                </c:pt>
                <c:pt idx="2">
                  <c:v>6.7613252197430687E-3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4AD0-498C-AFEB-A115EC87E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7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NORMAL!$AB$881:$AD$881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AD0-498C-AFEB-A115EC87EA60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NORMAL!$AD$892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NORMAL!$AB$893:$AD$893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AD0-498C-AFEB-A115EC87EA60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NORMAL!$AD$890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NORMAL!$AB$891:$AD$891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AD0-498C-AFEB-A115EC87EA60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NORMAL!$AB$885:$AD$885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AD0-498C-AFEB-A115EC87EA60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NORMAL!$AB$887:$AD$887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AD0-498C-AFEB-A115EC87EA60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NORMAL!$AB$889:$AD$889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AD0-498C-AFEB-A115EC87EA60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NORMAL!$AB$843:$AD$843</c15:sqref>
                        </c15:formulaRef>
                      </c:ext>
                    </c:extLst>
                    <c:strCache>
                      <c:ptCount val="3"/>
                      <c:pt idx="0">
                        <c:v>11/04/25/2 to 11/11/25/1</c:v>
                      </c:pt>
                      <c:pt idx="2">
                        <c:v>11/11/25/2 to 11/18/25/1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NORMAL!$AB$901:$AD$901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AD0-498C-AFEB-A115EC87EA60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2485781441489013"/>
                  <c:y val="-1.848428835489838E-2"/>
                </c:manualLayout>
              </c:layout>
              <c:numFmt formatCode="General" sourceLinked="0"/>
              <c:spPr>
                <a:xfrm>
                  <a:off x="2550239" y="1350885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170"/>
                        <a:gd name="adj2" fmla="val 135003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0.11792132075374828"/>
                  <c:y val="-3.0036877610723798E-2"/>
                </c:manualLayout>
              </c:layout>
              <c:numFmt formatCode="General" sourceLinked="0"/>
              <c:spPr>
                <a:xfrm>
                  <a:off x="4942906" y="12238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746"/>
                        <a:gd name="adj2" fmla="val 170527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0.11514670144189537"/>
                  <c:y val="2.1578587334623794E-2"/>
                </c:manualLayout>
              </c:layout>
              <c:numFmt formatCode="General" sourceLinked="0"/>
              <c:spPr>
                <a:xfrm>
                  <a:off x="6422567" y="159959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5659"/>
                        <a:gd name="adj2" fmla="val 52002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6.9365482796322417E-2"/>
                  <c:y val="0.15480591497227356"/>
                </c:manualLayout>
              </c:layout>
              <c:numFmt formatCode="General" sourceLinked="0"/>
              <c:spPr>
                <a:xfrm>
                  <a:off x="6585138" y="2468157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611"/>
                        <a:gd name="adj2" fmla="val -244163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layout>
                <c:manualLayout>
                  <c:x val="-7.2140156726665808E-2"/>
                  <c:y val="0.26802218114602588"/>
                </c:manualLayout>
              </c:layout>
              <c:numFmt formatCode="General" sourceLinked="0"/>
              <c:spPr>
                <a:xfrm>
                  <a:off x="5525577" y="3160372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623"/>
                        <a:gd name="adj2" fmla="val -387956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57850818113982017"/>
                  <c:y val="-7.3276558429272123E-2"/>
                </c:manualLayout>
              </c:layout>
              <c:numFmt formatCode="General" sourceLinked="0"/>
              <c:spPr>
                <a:xfrm>
                  <a:off x="808157" y="4781791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616"/>
                        <a:gd name="adj2" fmla="val -25666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numFmt formatCode="General" sourceLinked="0"/>
              <c:spPr>
                <a:xfrm>
                  <a:off x="329276" y="168480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4295"/>
                        <a:gd name="adj2" fmla="val 319093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903782" y="3095427"/>
                <a:ext cx="2933126" cy="27748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8823"/>
                      <a:gd name="adj2" fmla="val -21083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Oplog!$Q$4:$Q$11</c:f>
              <c:numCache>
                <c:formatCode>General</c:formatCode>
                <c:ptCount val="8"/>
                <c:pt idx="0">
                  <c:v>0</c:v>
                </c:pt>
                <c:pt idx="1">
                  <c:v>0.4</c:v>
                </c:pt>
                <c:pt idx="2">
                  <c:v>5.72</c:v>
                </c:pt>
                <c:pt idx="3">
                  <c:v>19.75</c:v>
                </c:pt>
                <c:pt idx="4">
                  <c:v>4.96</c:v>
                </c:pt>
                <c:pt idx="5">
                  <c:v>4.6500000000000004</c:v>
                </c:pt>
                <c:pt idx="6">
                  <c:v>215.7</c:v>
                </c:pt>
                <c:pt idx="7">
                  <c:v>84.820000000000007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1.0610093758138767E-3"/>
                  <c:y val="7.8521726450860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5.3050468790701612E-3"/>
                    <c:y val="-6.6634587343248758E-3"/>
                    <c:w val="5.347487254102723E-2"/>
                    <c:h val="0.04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(RHIC_HOURS_DOE!$M$35:$N$35,RHIC_HOURS_DOE!$B$43:$N$43,RHIC_HOURS_DOE!$B$51:$N$51,RHIC_HOURS_DOE!$B$59:$I$59)</c:f>
              <c:strCache>
                <c:ptCount val="3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(RHIC_HOURS_DOE!$M$29:$N$29,RHIC_HOURS_DOE!$B$37:$N$37,RHIC_HOURS_DOE!$B$45:$N$45,RHIC_HOURS_DOE!$B$53:$I$53)</c:f>
              <c:numCache>
                <c:formatCode>General</c:formatCode>
                <c:ptCount val="36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layout>
                <c:manualLayout>
                  <c:x val="-1.0610093758140322E-2"/>
                  <c:y val="0.15185185185185185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(RHIC_HOURS_DOE!$M$35:$N$35,RHIC_HOURS_DOE!$B$43:$N$43,RHIC_HOURS_DOE!$B$51:$N$51,RHIC_HOURS_DOE!$B$24:$I$24)</c:f>
              <c:strCache>
                <c:ptCount val="3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(RHIC_HOURS_DOE!$M$33:$N$33,RHIC_HOURS_DOE!$B$41:$N$41,RHIC_HOURS_DOE!$B$49:$N$49,RHIC_HOURS_DOE!$B$57:$I$57)</c:f>
              <c:numCache>
                <c:formatCode>General</c:formatCode>
                <c:ptCount val="36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0.79910079633846109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(RHIC_HOURS_DOE!$M$35:$N$35,RHIC_HOURS_DOE!$B$43:$N$43,RHIC_HOURS_DOE!$B$51:$N$51,RHIC_HOURS_DOE!$B$24:$I$24)</c:f>
              <c:strCache>
                <c:ptCount val="3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(RHIC_HOURS_DOE!$M$34:$N$34,RHIC_HOURS_DOE!$B$42:$N$42,RHIC_HOURS_DOE!$B$50:$N$50,RHIC_HOURS_DOE!$B$58:$I$58)</c:f>
              <c:numCache>
                <c:formatCode>0%</c:formatCode>
                <c:ptCount val="36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17109"/>
              </p:ext>
            </p:extLst>
          </p:nvPr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457561"/>
              </p:ext>
            </p:extLst>
          </p:nvPr>
        </p:nvGraphicFramePr>
        <p:xfrm>
          <a:off x="237240" y="0"/>
          <a:ext cx="11954759" cy="620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11/4-18/2025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99.7%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8 EBIS species (H3/C, Fe, Kr, Ag, Nb, Ta, Au, Bi), Tandem Au logged to NSRL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began 30 June; concluded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27556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TPC trip following beam abort, beam restoration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delayed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MPS beam abort, 56MHz insulating vacuum failure, roughing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pump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QLI, quench detector 4b-qd2 comm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A5 kicker replacement PS failure, original reinstalled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QLI at injection, failed QPA for bi5-qf1-ps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1a-ps1 FEC failure due to HVAC 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Controls failure, access encountered cfe-5c-ps1 UPS failed;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disconnected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Power dip affecting systems across the complex; RHIC BS5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required call-in to replace grid 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linac drift quad PS failure, no spare IGBT; other modules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installed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RF station KL failure, grid PS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beam abort at store, undiagnosed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abort at store, gap cleaner setup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permit filling yellow, AtR retuned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beam abort on ramp, BBQ lost tune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RF station JK crowbar fault, </a:t>
            </a:r>
            <a:r>
              <a:rPr lang="en-US" sz="1900">
                <a:solidFill>
                  <a:schemeClr val="tx1"/>
                </a:solidFill>
                <a:cs typeface="Arial"/>
              </a:rPr>
              <a:t>access required</a:t>
            </a:r>
            <a:endParaRPr lang="en-US" sz="19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STAR, 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accesses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NQBPS beam abort, bad voltage readback on yo9-qf2-ps masked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changes (58 resets logged, in addition to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Over 45 hours CeC time logged this week; 189 hours OPPIS to HEBT,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polarized proton setup in AGS.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7705B-C5BC-D065-DB32-810E16FA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3585512"/>
            <a:ext cx="5267034" cy="3272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BF181-A55F-932D-B378-3A312FCB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324" y="9501"/>
            <a:ext cx="5526860" cy="3869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5 days/2 shifts.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</a:rPr>
              <a:t>3</a:t>
            </a:r>
            <a:r>
              <a:rPr lang="en-US" sz="2400" dirty="0">
                <a:solidFill>
                  <a:schemeClr val="accent4"/>
                </a:solidFill>
              </a:rPr>
              <a:t> production at source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run anticipated 12/19 </a:t>
            </a:r>
            <a:r>
              <a:rPr lang="en-US" sz="2400" dirty="0">
                <a:solidFill>
                  <a:schemeClr val="accent4"/>
                </a:solidFill>
              </a:rPr>
              <a:t>pending Mod 7 and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other issues. </a:t>
            </a:r>
            <a:r>
              <a:rPr lang="en-US" sz="2400" dirty="0"/>
              <a:t>ORC in progress.</a:t>
            </a:r>
            <a:endParaRPr lang="en-US" sz="24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A35D1-C4B0-9C2B-5255-788B1050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79" y="3362325"/>
            <a:ext cx="4424896" cy="3313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613489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7520</TotalTime>
  <Words>1257</Words>
  <Application>Microsoft Office PowerPoint</Application>
  <PresentationFormat>Widescreen</PresentationFormat>
  <Paragraphs>251</Paragraphs>
  <Slides>28</Slides>
  <Notes>8</Notes>
  <HiddenSlides>21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11/4-18/2025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46</cp:revision>
  <dcterms:created xsi:type="dcterms:W3CDTF">2011-03-02T18:37:40Z</dcterms:created>
  <dcterms:modified xsi:type="dcterms:W3CDTF">2025-11-18T17:17:59Z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