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 snapToGrid="0">
      <p:cViewPr varScale="1">
        <p:scale>
          <a:sx n="97" d="100"/>
          <a:sy n="97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5859-93BD-6DC4-71CE-48AC0087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A67224-7C26-AF53-0F6B-216CD1E9C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83A1F-04CD-6E83-951F-F8CDA7D9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693EF-02DD-6C7E-F234-D5787DF6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A198B-3E2C-C296-6588-417ECF88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9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19F7-3677-1112-7D0B-0EC99D91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39DA-ADCF-FF3F-93C7-4AA4AF233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4817B-1A40-A1FE-5008-BBCB9B6CD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9306B-D70E-00B1-49CB-05CDB958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636EB-6C4F-A6AE-BB05-00064ACA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8BE2E-5503-392E-B656-F828077B3F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1338F2-B454-B87E-FE5F-DDDF1EBA1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F0C19-3C18-2A78-9421-FE0FEEA6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306A8-BB4C-F6F7-4F4B-CC0689EC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0E39A-6A93-76D9-0003-F5C760A2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0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6C61-A1DE-1094-2332-AD16EDBC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8ABC8-7F89-8A57-5DAC-1E04766F9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2504A-F195-F543-54D5-7897A685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795C-326D-0C26-BFEC-FC59534B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49B6E-F649-B994-D7D8-AF8B77C9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4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D4D4A-4CD9-C480-0459-E9539218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B92FE-5907-0620-51D1-9934E1620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C591A-6D6B-DA88-32E3-C0477C72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33B2D-D871-D982-025B-620F4F59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895E0-CB1B-3FCA-EDCC-6FD0E755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ECB1-9B8A-1E2C-B0B7-DBFE937A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8685D-C57C-5699-A0F0-E184EC3A3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D666F-FD73-26A1-993E-338E1006E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9EBA2-52DC-57A9-7707-1E2A4DC9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13AFE-2899-64F7-5F34-2ECA8FDB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00694-76BC-5560-C654-2384454B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3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5AB4-4EE3-58AD-715C-56DAF6FA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0C681-E349-B50E-F5F0-990930F8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8F6E4-17C2-136E-46E8-DEE83EC60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24F84-A98F-FE38-F336-E65C0454A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3F820-2975-9898-D3E9-995FFFAB2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2DDAB-945C-6053-2A69-A3A864A5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794A52-FB44-057C-FE08-5CC031FD0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DBF61-750A-8AD5-D39F-765E899CA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00EE-5AF9-8C9B-3D9D-15D69D05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FF33B2-EB56-961B-E994-06BE8E13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F8A1C-3558-C24A-0485-F6BFD541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7A2B3-9AA1-5B10-E29A-71216377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2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16991-2207-2AC2-AA66-8562465C2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E44D4-6146-FC56-CCD9-B9D00DE2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B40C0-E9BE-F9D1-D336-8CC72D4A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4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5F5C-2739-83D0-4F77-E3C80C54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65FD-8A50-8985-B0CA-EDE97497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A076C-413E-CAD6-23CB-7EA01989B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E59D1-CDF9-B20C-3876-CBFB6C16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338DB-ABED-7026-743D-D23AFC6A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7E184-DA9F-1940-28DD-A362F10A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1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17244-7745-2AF7-A6A9-925167A8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2CE1C-800C-0B98-D4CE-721EFEED4E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CD438-8679-ADED-85BC-FFA825AB3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E84D3-7A32-E670-C83A-7B95F702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84E0A-702F-4F4D-8E12-2DD8D413F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82296-1149-3BCA-66C7-A72385EF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688161-55D6-6239-860D-3A0A2F95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9598F-B0E8-117A-9F53-A67BDA1E5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275D4-4662-F53C-813E-75B08B8DF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4BAD4-E6FE-4156-B33E-B489596650A3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5789F-52C2-45E7-7540-5FDE38410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E043-2BC6-15B7-A153-1E9E9C8BA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FB682-D6D0-4D86-9F92-CDCA6D2C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3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8C87-B5C2-6E8E-0CBD-704D053F96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APEX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90E01-1C19-0FAA-E18D-32D9A4AEC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Time Meeting, Nov. 18, 2025</a:t>
            </a:r>
          </a:p>
        </p:txBody>
      </p:sp>
    </p:spTree>
    <p:extLst>
      <p:ext uri="{BB962C8B-B14F-4D97-AF65-F5344CB8AC3E}">
        <p14:creationId xmlns:p14="http://schemas.microsoft.com/office/powerpoint/2010/main" val="313928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223EEB-9BBE-F558-8D77-EE368D83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92" y="211393"/>
            <a:ext cx="8716591" cy="1459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C1D42E-32F4-3ED2-E831-9E3984A24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28" y="2163824"/>
            <a:ext cx="9107171" cy="43549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A3A0C9-42F0-33E8-FF2C-3EBD64B7E7A4}"/>
              </a:ext>
            </a:extLst>
          </p:cNvPr>
          <p:cNvSpPr txBox="1"/>
          <p:nvPr/>
        </p:nvSpPr>
        <p:spPr>
          <a:xfrm>
            <a:off x="9144783" y="1490133"/>
            <a:ext cx="28665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reason we did not achieve an even higher ZDC rate is simply that the current machine setup is already optimized for maximum ZDC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Another reason is that the ZDC signal is essentially insensitive to the s* shift. The script was originally designed for the </a:t>
            </a:r>
            <a:r>
              <a:rPr lang="en-US" sz="1600" dirty="0" err="1"/>
              <a:t>sPHENIX</a:t>
            </a:r>
            <a:r>
              <a:rPr lang="en-US" sz="1600" dirty="0"/>
              <a:t> vertex signal, which only accepts ±10 cm longitudinal collision region, with the 2 </a:t>
            </a:r>
            <a:r>
              <a:rPr lang="en-US" sz="1600" dirty="0" err="1"/>
              <a:t>mrad</a:t>
            </a:r>
            <a:r>
              <a:rPr lang="en-US" sz="1600" dirty="0"/>
              <a:t> crossing angle and the 56 MHz cavity 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17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441224-4884-60CB-CA35-14F5EC22A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82" y="349955"/>
            <a:ext cx="10259857" cy="12359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BD14D0-E66F-E6F3-909B-4F172C38F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57" y="2009302"/>
            <a:ext cx="4991797" cy="4163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C03235-8B58-F620-AB18-D9E723212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680" y="1714260"/>
            <a:ext cx="4934639" cy="3429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F38C0D-991D-ED8F-F2DE-C592A6868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256" y="2421250"/>
            <a:ext cx="4791744" cy="40867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79F156-FE78-57A5-1DD2-9F34C3B3FE79}"/>
              </a:ext>
            </a:extLst>
          </p:cNvPr>
          <p:cNvSpPr txBox="1"/>
          <p:nvPr/>
        </p:nvSpPr>
        <p:spPr>
          <a:xfrm>
            <a:off x="485422" y="6287911"/>
            <a:ext cx="638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Schottky spectrum taken. Data analysis  in progress.</a:t>
            </a:r>
          </a:p>
        </p:txBody>
      </p:sp>
    </p:spTree>
    <p:extLst>
      <p:ext uri="{BB962C8B-B14F-4D97-AF65-F5344CB8AC3E}">
        <p14:creationId xmlns:p14="http://schemas.microsoft.com/office/powerpoint/2010/main" val="103432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37B0AD-D3C2-7D8B-CA97-092010F05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10" y="276461"/>
            <a:ext cx="7706801" cy="1676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FB834-D42F-B1B0-F9DD-ACAA9212D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356" y="2201334"/>
            <a:ext cx="4937134" cy="4253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EEA6F9-B05F-D132-1F46-1BD714E79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10" y="2201334"/>
            <a:ext cx="6122468" cy="4253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21D583-C049-B85C-D597-A3EB382E8D3E}"/>
              </a:ext>
            </a:extLst>
          </p:cNvPr>
          <p:cNvSpPr txBox="1"/>
          <p:nvPr/>
        </p:nvSpPr>
        <p:spPr>
          <a:xfrm>
            <a:off x="8432800" y="756356"/>
            <a:ext cx="3476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achieved.  Good  Results!</a:t>
            </a:r>
          </a:p>
        </p:txBody>
      </p:sp>
    </p:spTree>
    <p:extLst>
      <p:ext uri="{BB962C8B-B14F-4D97-AF65-F5344CB8AC3E}">
        <p14:creationId xmlns:p14="http://schemas.microsoft.com/office/powerpoint/2010/main" val="420054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0BD09E-941F-8A52-C44B-643DE44BE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17" y="248355"/>
            <a:ext cx="5820587" cy="1584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3CCCC-4C7E-098F-54B0-FB0035C4C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4" y="2195276"/>
            <a:ext cx="6010146" cy="3545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0A3042-F843-6A36-C18E-A8D2C003F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098" y="2020710"/>
            <a:ext cx="5715041" cy="37196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A38974-2A9D-4E87-3D21-507489023093}"/>
              </a:ext>
            </a:extLst>
          </p:cNvPr>
          <p:cNvSpPr txBox="1"/>
          <p:nvPr/>
        </p:nvSpPr>
        <p:spPr>
          <a:xfrm>
            <a:off x="3262489" y="6084711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were taken. Data analysis and IBS modeling is in progress.</a:t>
            </a:r>
          </a:p>
        </p:txBody>
      </p:sp>
    </p:spTree>
    <p:extLst>
      <p:ext uri="{BB962C8B-B14F-4D97-AF65-F5344CB8AC3E}">
        <p14:creationId xmlns:p14="http://schemas.microsoft.com/office/powerpoint/2010/main" val="122113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DFBD3A-496D-6A02-EBA3-04CC7197D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88" y="2470049"/>
            <a:ext cx="5034846" cy="3593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76444-06E4-6607-4B6C-204EE388B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66" y="2470049"/>
            <a:ext cx="6056056" cy="39724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A7120F-4068-E115-4751-1E30BAF5C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26" y="236220"/>
            <a:ext cx="3614463" cy="198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1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89E458-EED6-DC7B-72A2-4E995B1D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8" y="0"/>
            <a:ext cx="5306165" cy="6516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C39A6-682E-6373-A206-F60CA288E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065" y="213864"/>
            <a:ext cx="5287113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9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AE9590-6757-43E3-15DD-54E49360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4" y="280548"/>
            <a:ext cx="11517332" cy="6296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A631E9-BD51-5559-3EB6-C119388EDD1D}"/>
              </a:ext>
            </a:extLst>
          </p:cNvPr>
          <p:cNvSpPr txBox="1"/>
          <p:nvPr/>
        </p:nvSpPr>
        <p:spPr>
          <a:xfrm>
            <a:off x="9287842" y="1399821"/>
            <a:ext cx="165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@Haixin</a:t>
            </a:r>
          </a:p>
        </p:txBody>
      </p:sp>
    </p:spTree>
    <p:extLst>
      <p:ext uri="{BB962C8B-B14F-4D97-AF65-F5344CB8AC3E}">
        <p14:creationId xmlns:p14="http://schemas.microsoft.com/office/powerpoint/2010/main" val="3512692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116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APEX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Luo, Yun</dc:creator>
  <cp:lastModifiedBy>Luo, Yun</cp:lastModifiedBy>
  <cp:revision>1</cp:revision>
  <dcterms:created xsi:type="dcterms:W3CDTF">2025-11-18T15:20:26Z</dcterms:created>
  <dcterms:modified xsi:type="dcterms:W3CDTF">2025-11-18T15:42:54Z</dcterms:modified>
</cp:coreProperties>
</file>