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8"/>
  </p:notesMasterIdLst>
  <p:sldIdLst>
    <p:sldId id="256" r:id="rId2"/>
    <p:sldId id="264" r:id="rId3"/>
    <p:sldId id="266" r:id="rId4"/>
    <p:sldId id="259" r:id="rId5"/>
    <p:sldId id="265" r:id="rId6"/>
    <p:sldId id="258"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D87668-22CF-4D56-960E-4D7FECFEA835}" v="31" dt="2025-11-25T18:16:04.0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94"/>
  </p:normalViewPr>
  <p:slideViewPr>
    <p:cSldViewPr snapToGrid="0" snapToObjects="1">
      <p:cViewPr varScale="1">
        <p:scale>
          <a:sx n="159" d="100"/>
          <a:sy n="159" d="100"/>
        </p:scale>
        <p:origin x="1752" y="138"/>
      </p:cViewPr>
      <p:guideLst/>
    </p:cSldViewPr>
  </p:slideViewPr>
  <p:notesTextViewPr>
    <p:cViewPr>
      <p:scale>
        <a:sx n="1" d="1"/>
        <a:sy n="1" d="1"/>
      </p:scale>
      <p:origin x="0" y="0"/>
    </p:cViewPr>
  </p:notesTextViewPr>
  <p:notesViewPr>
    <p:cSldViewPr snapToGrid="0" snapToObjects="1">
      <p:cViewPr varScale="1">
        <p:scale>
          <a:sx n="84" d="100"/>
          <a:sy n="84" d="100"/>
        </p:scale>
        <p:origin x="1542" y="-48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ner, Francis" userId="bacbc4c7-fc84-4868-b145-d1a996a384b5" providerId="ADAL" clId="{4C40AE1E-D199-46A4-897C-C6F5EB248734}"/>
    <pc:docChg chg="undo custSel addSld delSld modSld sldOrd">
      <pc:chgData name="Craner, Francis" userId="bacbc4c7-fc84-4868-b145-d1a996a384b5" providerId="ADAL" clId="{4C40AE1E-D199-46A4-897C-C6F5EB248734}" dt="2025-11-25T18:18:25.776" v="479" actId="47"/>
      <pc:docMkLst>
        <pc:docMk/>
      </pc:docMkLst>
      <pc:sldChg chg="modSp mod">
        <pc:chgData name="Craner, Francis" userId="bacbc4c7-fc84-4868-b145-d1a996a384b5" providerId="ADAL" clId="{4C40AE1E-D199-46A4-897C-C6F5EB248734}" dt="2025-11-21T18:03:44.271" v="4" actId="6549"/>
        <pc:sldMkLst>
          <pc:docMk/>
          <pc:sldMk cId="2246755923" sldId="256"/>
        </pc:sldMkLst>
        <pc:spChg chg="mod">
          <ac:chgData name="Craner, Francis" userId="bacbc4c7-fc84-4868-b145-d1a996a384b5" providerId="ADAL" clId="{4C40AE1E-D199-46A4-897C-C6F5EB248734}" dt="2025-11-21T18:03:44.271" v="4" actId="6549"/>
          <ac:spMkLst>
            <pc:docMk/>
            <pc:sldMk cId="2246755923" sldId="256"/>
            <ac:spMk id="2" creationId="{1C156CBC-DA70-7741-BB3F-BCDBBE052F88}"/>
          </ac:spMkLst>
        </pc:spChg>
        <pc:spChg chg="mod">
          <ac:chgData name="Craner, Francis" userId="bacbc4c7-fc84-4868-b145-d1a996a384b5" providerId="ADAL" clId="{4C40AE1E-D199-46A4-897C-C6F5EB248734}" dt="2025-11-21T18:03:34.836" v="3" actId="20577"/>
          <ac:spMkLst>
            <pc:docMk/>
            <pc:sldMk cId="2246755923" sldId="256"/>
            <ac:spMk id="3" creationId="{FDB0E14B-6889-F849-8A8C-D01D7C36038D}"/>
          </ac:spMkLst>
        </pc:spChg>
      </pc:sldChg>
      <pc:sldChg chg="modSp new del mod">
        <pc:chgData name="Craner, Francis" userId="bacbc4c7-fc84-4868-b145-d1a996a384b5" providerId="ADAL" clId="{4C40AE1E-D199-46A4-897C-C6F5EB248734}" dt="2025-11-24T16:17:47.236" v="343" actId="47"/>
        <pc:sldMkLst>
          <pc:docMk/>
          <pc:sldMk cId="2263159463" sldId="257"/>
        </pc:sldMkLst>
      </pc:sldChg>
      <pc:sldChg chg="modSp new mod ord">
        <pc:chgData name="Craner, Francis" userId="bacbc4c7-fc84-4868-b145-d1a996a384b5" providerId="ADAL" clId="{4C40AE1E-D199-46A4-897C-C6F5EB248734}" dt="2025-11-25T18:13:38.363" v="473" actId="20577"/>
        <pc:sldMkLst>
          <pc:docMk/>
          <pc:sldMk cId="906612382" sldId="258"/>
        </pc:sldMkLst>
        <pc:spChg chg="mod">
          <ac:chgData name="Craner, Francis" userId="bacbc4c7-fc84-4868-b145-d1a996a384b5" providerId="ADAL" clId="{4C40AE1E-D199-46A4-897C-C6F5EB248734}" dt="2025-11-25T18:13:38.363" v="473" actId="20577"/>
          <ac:spMkLst>
            <pc:docMk/>
            <pc:sldMk cId="906612382" sldId="258"/>
            <ac:spMk id="2" creationId="{46CF7644-D8FB-6D56-3B79-9626C6C664BA}"/>
          </ac:spMkLst>
        </pc:spChg>
        <pc:spChg chg="mod">
          <ac:chgData name="Craner, Francis" userId="bacbc4c7-fc84-4868-b145-d1a996a384b5" providerId="ADAL" clId="{4C40AE1E-D199-46A4-897C-C6F5EB248734}" dt="2025-11-25T18:13:34.314" v="472"/>
          <ac:spMkLst>
            <pc:docMk/>
            <pc:sldMk cId="906612382" sldId="258"/>
            <ac:spMk id="3" creationId="{7BC4832D-8E22-5072-173C-AB57767629CB}"/>
          </ac:spMkLst>
        </pc:spChg>
      </pc:sldChg>
      <pc:sldChg chg="addSp delSp modSp new mod">
        <pc:chgData name="Craner, Francis" userId="bacbc4c7-fc84-4868-b145-d1a996a384b5" providerId="ADAL" clId="{4C40AE1E-D199-46A4-897C-C6F5EB248734}" dt="2025-11-25T15:09:18.704" v="413" actId="1076"/>
        <pc:sldMkLst>
          <pc:docMk/>
          <pc:sldMk cId="1804707738" sldId="259"/>
        </pc:sldMkLst>
        <pc:spChg chg="mod">
          <ac:chgData name="Craner, Francis" userId="bacbc4c7-fc84-4868-b145-d1a996a384b5" providerId="ADAL" clId="{4C40AE1E-D199-46A4-897C-C6F5EB248734}" dt="2025-11-25T15:06:47.337" v="411" actId="1076"/>
          <ac:spMkLst>
            <pc:docMk/>
            <pc:sldMk cId="1804707738" sldId="259"/>
            <ac:spMk id="2" creationId="{4FFA5E08-AD64-A724-23D5-CEC0A1C516EE}"/>
          </ac:spMkLst>
        </pc:spChg>
        <pc:picChg chg="add mod">
          <ac:chgData name="Craner, Francis" userId="bacbc4c7-fc84-4868-b145-d1a996a384b5" providerId="ADAL" clId="{4C40AE1E-D199-46A4-897C-C6F5EB248734}" dt="2025-11-25T15:09:13.592" v="412" actId="1076"/>
          <ac:picMkLst>
            <pc:docMk/>
            <pc:sldMk cId="1804707738" sldId="259"/>
            <ac:picMk id="1026" creationId="{44B4F045-29D4-4B6D-8790-013ADFE2DC0D}"/>
          </ac:picMkLst>
        </pc:picChg>
        <pc:picChg chg="add mod">
          <ac:chgData name="Craner, Francis" userId="bacbc4c7-fc84-4868-b145-d1a996a384b5" providerId="ADAL" clId="{4C40AE1E-D199-46A4-897C-C6F5EB248734}" dt="2025-11-25T15:09:18.704" v="413" actId="1076"/>
          <ac:picMkLst>
            <pc:docMk/>
            <pc:sldMk cId="1804707738" sldId="259"/>
            <ac:picMk id="1028" creationId="{273848A8-4842-D540-0005-279DB11361D5}"/>
          </ac:picMkLst>
        </pc:picChg>
      </pc:sldChg>
      <pc:sldChg chg="new del">
        <pc:chgData name="Craner, Francis" userId="bacbc4c7-fc84-4868-b145-d1a996a384b5" providerId="ADAL" clId="{4C40AE1E-D199-46A4-897C-C6F5EB248734}" dt="2025-11-24T16:24:54.527" v="370" actId="47"/>
        <pc:sldMkLst>
          <pc:docMk/>
          <pc:sldMk cId="1326935417" sldId="260"/>
        </pc:sldMkLst>
      </pc:sldChg>
      <pc:sldChg chg="modSp new del mod">
        <pc:chgData name="Craner, Francis" userId="bacbc4c7-fc84-4868-b145-d1a996a384b5" providerId="ADAL" clId="{4C40AE1E-D199-46A4-897C-C6F5EB248734}" dt="2025-11-25T18:11:33.724" v="441" actId="47"/>
        <pc:sldMkLst>
          <pc:docMk/>
          <pc:sldMk cId="2062647830" sldId="261"/>
        </pc:sldMkLst>
        <pc:spChg chg="mod">
          <ac:chgData name="Craner, Francis" userId="bacbc4c7-fc84-4868-b145-d1a996a384b5" providerId="ADAL" clId="{4C40AE1E-D199-46A4-897C-C6F5EB248734}" dt="2025-11-24T16:24:04.982" v="349"/>
          <ac:spMkLst>
            <pc:docMk/>
            <pc:sldMk cId="2062647830" sldId="261"/>
            <ac:spMk id="2" creationId="{EE3220A4-2750-E59E-4490-A3801BD77D28}"/>
          </ac:spMkLst>
        </pc:spChg>
        <pc:spChg chg="mod">
          <ac:chgData name="Craner, Francis" userId="bacbc4c7-fc84-4868-b145-d1a996a384b5" providerId="ADAL" clId="{4C40AE1E-D199-46A4-897C-C6F5EB248734}" dt="2025-11-24T16:25:07.178" v="375" actId="27636"/>
          <ac:spMkLst>
            <pc:docMk/>
            <pc:sldMk cId="2062647830" sldId="261"/>
            <ac:spMk id="3" creationId="{FDCD42AB-B09C-4E01-DF40-086F4858DE6A}"/>
          </ac:spMkLst>
        </pc:spChg>
      </pc:sldChg>
      <pc:sldChg chg="modSp new del mod">
        <pc:chgData name="Craner, Francis" userId="bacbc4c7-fc84-4868-b145-d1a996a384b5" providerId="ADAL" clId="{4C40AE1E-D199-46A4-897C-C6F5EB248734}" dt="2025-11-25T18:11:35.161" v="442" actId="47"/>
        <pc:sldMkLst>
          <pc:docMk/>
          <pc:sldMk cId="564990976" sldId="262"/>
        </pc:sldMkLst>
        <pc:spChg chg="mod">
          <ac:chgData name="Craner, Francis" userId="bacbc4c7-fc84-4868-b145-d1a996a384b5" providerId="ADAL" clId="{4C40AE1E-D199-46A4-897C-C6F5EB248734}" dt="2025-11-25T14:43:24.429" v="395" actId="20577"/>
          <ac:spMkLst>
            <pc:docMk/>
            <pc:sldMk cId="564990976" sldId="262"/>
            <ac:spMk id="2" creationId="{F806AAD0-428C-6D81-2D30-D27DEC2FE7A0}"/>
          </ac:spMkLst>
        </pc:spChg>
        <pc:spChg chg="mod">
          <ac:chgData name="Craner, Francis" userId="bacbc4c7-fc84-4868-b145-d1a996a384b5" providerId="ADAL" clId="{4C40AE1E-D199-46A4-897C-C6F5EB248734}" dt="2025-11-24T16:24:50.919" v="369" actId="12"/>
          <ac:spMkLst>
            <pc:docMk/>
            <pc:sldMk cId="564990976" sldId="262"/>
            <ac:spMk id="3" creationId="{36309671-5070-66F3-EED2-C647142B34F8}"/>
          </ac:spMkLst>
        </pc:spChg>
      </pc:sldChg>
      <pc:sldChg chg="addSp modSp new del">
        <pc:chgData name="Craner, Francis" userId="bacbc4c7-fc84-4868-b145-d1a996a384b5" providerId="ADAL" clId="{4C40AE1E-D199-46A4-897C-C6F5EB248734}" dt="2025-11-25T18:12:30.854" v="469" actId="47"/>
        <pc:sldMkLst>
          <pc:docMk/>
          <pc:sldMk cId="837945441" sldId="263"/>
        </pc:sldMkLst>
        <pc:picChg chg="add mod">
          <ac:chgData name="Craner, Francis" userId="bacbc4c7-fc84-4868-b145-d1a996a384b5" providerId="ADAL" clId="{4C40AE1E-D199-46A4-897C-C6F5EB248734}" dt="2025-11-25T17:09:31.195" v="416" actId="1076"/>
          <ac:picMkLst>
            <pc:docMk/>
            <pc:sldMk cId="837945441" sldId="263"/>
            <ac:picMk id="1026" creationId="{3AFA7E46-3A58-0DAA-3F0D-C6ADB52A4F72}"/>
          </ac:picMkLst>
        </pc:picChg>
      </pc:sldChg>
      <pc:sldChg chg="modSp new mod">
        <pc:chgData name="Craner, Francis" userId="bacbc4c7-fc84-4868-b145-d1a996a384b5" providerId="ADAL" clId="{4C40AE1E-D199-46A4-897C-C6F5EB248734}" dt="2025-11-25T18:10:15.931" v="440" actId="113"/>
        <pc:sldMkLst>
          <pc:docMk/>
          <pc:sldMk cId="1808699531" sldId="264"/>
        </pc:sldMkLst>
        <pc:spChg chg="mod">
          <ac:chgData name="Craner, Francis" userId="bacbc4c7-fc84-4868-b145-d1a996a384b5" providerId="ADAL" clId="{4C40AE1E-D199-46A4-897C-C6F5EB248734}" dt="2025-11-25T15:05:05.971" v="402" actId="27636"/>
          <ac:spMkLst>
            <pc:docMk/>
            <pc:sldMk cId="1808699531" sldId="264"/>
            <ac:spMk id="2" creationId="{A200B118-29F8-5DCE-C927-EBCA0A48ACF5}"/>
          </ac:spMkLst>
        </pc:spChg>
        <pc:spChg chg="mod">
          <ac:chgData name="Craner, Francis" userId="bacbc4c7-fc84-4868-b145-d1a996a384b5" providerId="ADAL" clId="{4C40AE1E-D199-46A4-897C-C6F5EB248734}" dt="2025-11-25T18:10:15.931" v="440" actId="113"/>
          <ac:spMkLst>
            <pc:docMk/>
            <pc:sldMk cId="1808699531" sldId="264"/>
            <ac:spMk id="3" creationId="{58DF5282-D58B-91EC-E932-14DD4875A4F8}"/>
          </ac:spMkLst>
        </pc:spChg>
      </pc:sldChg>
      <pc:sldChg chg="modSp new mod ord">
        <pc:chgData name="Craner, Francis" userId="bacbc4c7-fc84-4868-b145-d1a996a384b5" providerId="ADAL" clId="{4C40AE1E-D199-46A4-897C-C6F5EB248734}" dt="2025-11-25T18:04:19.712" v="433"/>
        <pc:sldMkLst>
          <pc:docMk/>
          <pc:sldMk cId="3867392250" sldId="265"/>
        </pc:sldMkLst>
        <pc:spChg chg="mod">
          <ac:chgData name="Craner, Francis" userId="bacbc4c7-fc84-4868-b145-d1a996a384b5" providerId="ADAL" clId="{4C40AE1E-D199-46A4-897C-C6F5EB248734}" dt="2025-11-25T17:59:27.886" v="420"/>
          <ac:spMkLst>
            <pc:docMk/>
            <pc:sldMk cId="3867392250" sldId="265"/>
            <ac:spMk id="2" creationId="{1F8C412D-6A10-49F1-C631-5AF5DBD7C297}"/>
          </ac:spMkLst>
        </pc:spChg>
        <pc:spChg chg="mod">
          <ac:chgData name="Craner, Francis" userId="bacbc4c7-fc84-4868-b145-d1a996a384b5" providerId="ADAL" clId="{4C40AE1E-D199-46A4-897C-C6F5EB248734}" dt="2025-11-25T18:04:15.939" v="431" actId="12"/>
          <ac:spMkLst>
            <pc:docMk/>
            <pc:sldMk cId="3867392250" sldId="265"/>
            <ac:spMk id="3" creationId="{D26FA319-3878-5E0B-8CD3-114A4B126DEA}"/>
          </ac:spMkLst>
        </pc:spChg>
      </pc:sldChg>
      <pc:sldChg chg="addSp delSp modSp new ord">
        <pc:chgData name="Craner, Francis" userId="bacbc4c7-fc84-4868-b145-d1a996a384b5" providerId="ADAL" clId="{4C40AE1E-D199-46A4-897C-C6F5EB248734}" dt="2025-11-25T18:09:13.363" v="439"/>
        <pc:sldMkLst>
          <pc:docMk/>
          <pc:sldMk cId="3652483268" sldId="266"/>
        </pc:sldMkLst>
        <pc:spChg chg="del">
          <ac:chgData name="Craner, Francis" userId="bacbc4c7-fc84-4868-b145-d1a996a384b5" providerId="ADAL" clId="{4C40AE1E-D199-46A4-897C-C6F5EB248734}" dt="2025-11-25T18:08:49.250" v="435"/>
          <ac:spMkLst>
            <pc:docMk/>
            <pc:sldMk cId="3652483268" sldId="266"/>
            <ac:spMk id="3" creationId="{EEE4F2E6-0B63-F6C1-8D8F-C65B19F7402E}"/>
          </ac:spMkLst>
        </pc:spChg>
        <pc:picChg chg="add mod">
          <ac:chgData name="Craner, Francis" userId="bacbc4c7-fc84-4868-b145-d1a996a384b5" providerId="ADAL" clId="{4C40AE1E-D199-46A4-897C-C6F5EB248734}" dt="2025-11-25T18:08:49.250" v="435"/>
          <ac:picMkLst>
            <pc:docMk/>
            <pc:sldMk cId="3652483268" sldId="266"/>
            <ac:picMk id="1026" creationId="{D3418DD9-6758-2799-E9DF-713E722445CA}"/>
          </ac:picMkLst>
        </pc:picChg>
      </pc:sldChg>
      <pc:sldChg chg="addSp delSp modSp new del">
        <pc:chgData name="Craner, Francis" userId="bacbc4c7-fc84-4868-b145-d1a996a384b5" providerId="ADAL" clId="{4C40AE1E-D199-46A4-897C-C6F5EB248734}" dt="2025-11-25T18:12:03.281" v="445" actId="47"/>
        <pc:sldMkLst>
          <pc:docMk/>
          <pc:sldMk cId="948564039" sldId="267"/>
        </pc:sldMkLst>
        <pc:spChg chg="del">
          <ac:chgData name="Craner, Francis" userId="bacbc4c7-fc84-4868-b145-d1a996a384b5" providerId="ADAL" clId="{4C40AE1E-D199-46A4-897C-C6F5EB248734}" dt="2025-11-25T18:11:56.167" v="444"/>
          <ac:spMkLst>
            <pc:docMk/>
            <pc:sldMk cId="948564039" sldId="267"/>
            <ac:spMk id="3" creationId="{A51A2B19-AEF4-90D3-D4E6-86B5FCD02D29}"/>
          </ac:spMkLst>
        </pc:spChg>
        <pc:picChg chg="add mod">
          <ac:chgData name="Craner, Francis" userId="bacbc4c7-fc84-4868-b145-d1a996a384b5" providerId="ADAL" clId="{4C40AE1E-D199-46A4-897C-C6F5EB248734}" dt="2025-11-25T18:11:56.167" v="444"/>
          <ac:picMkLst>
            <pc:docMk/>
            <pc:sldMk cId="948564039" sldId="267"/>
            <ac:picMk id="6" creationId="{C79AF664-8228-9091-BCFC-9EF1AC218EE1}"/>
          </ac:picMkLst>
        </pc:picChg>
      </pc:sldChg>
      <pc:sldChg chg="addSp delSp modSp new del mod">
        <pc:chgData name="Craner, Francis" userId="bacbc4c7-fc84-4868-b145-d1a996a384b5" providerId="ADAL" clId="{4C40AE1E-D199-46A4-897C-C6F5EB248734}" dt="2025-11-25T18:16:28.387" v="477" actId="47"/>
        <pc:sldMkLst>
          <pc:docMk/>
          <pc:sldMk cId="4000485087" sldId="267"/>
        </pc:sldMkLst>
        <pc:spChg chg="mod">
          <ac:chgData name="Craner, Francis" userId="bacbc4c7-fc84-4868-b145-d1a996a384b5" providerId="ADAL" clId="{4C40AE1E-D199-46A4-897C-C6F5EB248734}" dt="2025-11-25T18:12:25.369" v="467" actId="20577"/>
          <ac:spMkLst>
            <pc:docMk/>
            <pc:sldMk cId="4000485087" sldId="267"/>
            <ac:spMk id="2" creationId="{5EB3BB63-079D-BCCC-74DE-AC6D466B2FA4}"/>
          </ac:spMkLst>
        </pc:spChg>
        <pc:spChg chg="del">
          <ac:chgData name="Craner, Francis" userId="bacbc4c7-fc84-4868-b145-d1a996a384b5" providerId="ADAL" clId="{4C40AE1E-D199-46A4-897C-C6F5EB248734}" dt="2025-11-25T18:12:27.782" v="468"/>
          <ac:spMkLst>
            <pc:docMk/>
            <pc:sldMk cId="4000485087" sldId="267"/>
            <ac:spMk id="3" creationId="{CD8515C9-DC36-5A60-03B1-D0314419CA93}"/>
          </ac:spMkLst>
        </pc:spChg>
        <pc:picChg chg="add mod">
          <ac:chgData name="Craner, Francis" userId="bacbc4c7-fc84-4868-b145-d1a996a384b5" providerId="ADAL" clId="{4C40AE1E-D199-46A4-897C-C6F5EB248734}" dt="2025-11-25T18:12:27.782" v="468"/>
          <ac:picMkLst>
            <pc:docMk/>
            <pc:sldMk cId="4000485087" sldId="267"/>
            <ac:picMk id="5" creationId="{5F9BF28C-11D9-D765-232A-52C341B7249A}"/>
          </ac:picMkLst>
        </pc:picChg>
      </pc:sldChg>
      <pc:sldChg chg="new del">
        <pc:chgData name="Craner, Francis" userId="bacbc4c7-fc84-4868-b145-d1a996a384b5" providerId="ADAL" clId="{4C40AE1E-D199-46A4-897C-C6F5EB248734}" dt="2025-11-25T18:18:25.776" v="479" actId="47"/>
        <pc:sldMkLst>
          <pc:docMk/>
          <pc:sldMk cId="4288836264" sldId="267"/>
        </pc:sldMkLst>
      </pc:sldChg>
      <pc:sldChg chg="addSp new del">
        <pc:chgData name="Craner, Francis" userId="bacbc4c7-fc84-4868-b145-d1a996a384b5" providerId="ADAL" clId="{4C40AE1E-D199-46A4-897C-C6F5EB248734}" dt="2025-11-25T18:16:08.326" v="476" actId="47"/>
        <pc:sldMkLst>
          <pc:docMk/>
          <pc:sldMk cId="3164635680" sldId="268"/>
        </pc:sldMkLst>
        <pc:spChg chg="add">
          <ac:chgData name="Craner, Francis" userId="bacbc4c7-fc84-4868-b145-d1a996a384b5" providerId="ADAL" clId="{4C40AE1E-D199-46A4-897C-C6F5EB248734}" dt="2025-11-25T18:16:01.793" v="475"/>
          <ac:spMkLst>
            <pc:docMk/>
            <pc:sldMk cId="3164635680" sldId="268"/>
            <ac:spMk id="5" creationId="{3D8D2BCB-BBCD-794C-F604-8B5BCEE62AD7}"/>
          </ac:spMkLst>
        </pc:spChg>
        <pc:picChg chg="add">
          <ac:chgData name="Craner, Francis" userId="bacbc4c7-fc84-4868-b145-d1a996a384b5" providerId="ADAL" clId="{4C40AE1E-D199-46A4-897C-C6F5EB248734}" dt="2025-11-25T18:16:01.793" v="475"/>
          <ac:picMkLst>
            <pc:docMk/>
            <pc:sldMk cId="3164635680" sldId="268"/>
            <ac:picMk id="2050" creationId="{D47D7B86-96DF-B16D-F341-B77746EE9C38}"/>
          </ac:picMkLst>
        </pc:picChg>
        <pc:picChg chg="add">
          <ac:chgData name="Craner, Francis" userId="bacbc4c7-fc84-4868-b145-d1a996a384b5" providerId="ADAL" clId="{4C40AE1E-D199-46A4-897C-C6F5EB248734}" dt="2025-11-25T18:16:01.793" v="475"/>
          <ac:picMkLst>
            <pc:docMk/>
            <pc:sldMk cId="3164635680" sldId="268"/>
            <ac:picMk id="2051" creationId="{DACCCD77-8816-A38B-CA70-CC633FCA76D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36F475-F7F5-6C41-B37C-656C49194CAF}" type="datetimeFigureOut">
              <a:rPr lang="en-US" smtClean="0"/>
              <a:t>11/25/2025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2986111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ntsb.gov/news/press-releases/Pages/NR20251118.aspx" TargetMode="External"/><Relationship Id="rId2" Type="http://schemas.openxmlformats.org/officeDocument/2006/relationships/hyperlink" Target="https://www.ntsb.gov/investigations/Documents/DCA24MM031_PreliminaryReport%203.pdf"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fontScale="90000"/>
          </a:bodyPr>
          <a:lstStyle/>
          <a:p>
            <a:r>
              <a:rPr lang="en-US" dirty="0">
                <a:cs typeface="Arial"/>
              </a:rPr>
              <a:t>TAKE FIVE for Safety-</a:t>
            </a:r>
            <a:br>
              <a:rPr lang="en-US" dirty="0"/>
            </a:br>
            <a:br>
              <a:rPr lang="en-US" dirty="0"/>
            </a:b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November 25, 2025</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609881" y="5251491"/>
            <a:ext cx="7750969" cy="521739"/>
          </a:xfrm>
        </p:spPr>
        <p:txBody>
          <a:bodyPr/>
          <a:lstStyle/>
          <a:p>
            <a:r>
              <a:rPr lang="en-US" dirty="0"/>
              <a:t>Frank Craner</a:t>
            </a:r>
          </a:p>
          <a:p>
            <a:endParaRPr lang="en-US" dirty="0"/>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B118-29F8-5DCE-C927-EBCA0A48ACF5}"/>
              </a:ext>
            </a:extLst>
          </p:cNvPr>
          <p:cNvSpPr>
            <a:spLocks noGrp="1"/>
          </p:cNvSpPr>
          <p:nvPr>
            <p:ph type="title"/>
          </p:nvPr>
        </p:nvSpPr>
        <p:spPr/>
        <p:txBody>
          <a:bodyPr>
            <a:normAutofit fontScale="90000"/>
          </a:bodyPr>
          <a:lstStyle/>
          <a:p>
            <a:r>
              <a:rPr lang="en-US" dirty="0"/>
              <a:t>Loose Wire on Containership Dali Leads to Blackouts and Contact with Baltimore’s Francis Scott Key Bridge</a:t>
            </a:r>
          </a:p>
        </p:txBody>
      </p:sp>
      <p:sp>
        <p:nvSpPr>
          <p:cNvPr id="3" name="Content Placeholder 2">
            <a:extLst>
              <a:ext uri="{FF2B5EF4-FFF2-40B4-BE49-F238E27FC236}">
                <a16:creationId xmlns:a16="http://schemas.microsoft.com/office/drawing/2014/main" id="{58DF5282-D58B-91EC-E932-14DD4875A4F8}"/>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a:t>WASHINGTON (Nov. 18, 2025) -- The NTSB said Tuesday that </a:t>
            </a:r>
            <a:r>
              <a:rPr lang="en-US" b="1" dirty="0"/>
              <a:t>a single loose wire </a:t>
            </a:r>
            <a:r>
              <a:rPr lang="en-US" dirty="0"/>
              <a:t>on the 984-foot-long containership Dali caused an electrical blackout that led to the giant vessel veering and contacting the nearby Francis Scott Key Bridge in Baltimore, which then collapsed, killing six highway workers. </a:t>
            </a:r>
          </a:p>
          <a:p>
            <a:pPr marL="342900" indent="-342900">
              <a:buFont typeface="Arial" panose="020B0604020202020204" pitchFamily="34" charset="0"/>
              <a:buChar char="•"/>
            </a:pPr>
            <a:r>
              <a:rPr lang="en-US" dirty="0"/>
              <a:t>Investigators said the loose wire in the ship’s electrical system caused a breaker to unexpectedly open -- beginning a sequence of events that led to two vessel blackouts and a loss of both propulsion and steering near the 2.37-mile-long Key Bridge on March 26, 2024. </a:t>
            </a:r>
          </a:p>
          <a:p>
            <a:pPr marL="342900" indent="-342900">
              <a:buFont typeface="Arial" panose="020B0604020202020204" pitchFamily="34" charset="0"/>
              <a:buChar char="•"/>
            </a:pPr>
            <a:r>
              <a:rPr lang="en-US" dirty="0"/>
              <a:t>Investigators found that wire-label banding prevented the wire from being fully inserted into a terminal block spring-clamp gate, causing an inadequate connection. </a:t>
            </a:r>
          </a:p>
        </p:txBody>
      </p:sp>
      <p:sp>
        <p:nvSpPr>
          <p:cNvPr id="4" name="Slide Number Placeholder 3">
            <a:extLst>
              <a:ext uri="{FF2B5EF4-FFF2-40B4-BE49-F238E27FC236}">
                <a16:creationId xmlns:a16="http://schemas.microsoft.com/office/drawing/2014/main" id="{EF764124-080B-57ED-1F86-3DE206067468}"/>
              </a:ext>
            </a:extLst>
          </p:cNvPr>
          <p:cNvSpPr>
            <a:spLocks noGrp="1"/>
          </p:cNvSpPr>
          <p:nvPr>
            <p:ph type="sldNum" sz="quarter" idx="4"/>
          </p:nvPr>
        </p:nvSpPr>
        <p:spPr/>
        <p:txBody>
          <a:bodyPr/>
          <a:lstStyle/>
          <a:p>
            <a:fld id="{933A556B-7C63-244D-9B7C-B0EA8042B330}" type="slidenum">
              <a:rPr lang="en-US" smtClean="0"/>
              <a:pPr/>
              <a:t>2</a:t>
            </a:fld>
            <a:endParaRPr lang="en-US" sz="750" dirty="0"/>
          </a:p>
        </p:txBody>
      </p:sp>
    </p:spTree>
    <p:extLst>
      <p:ext uri="{BB962C8B-B14F-4D97-AF65-F5344CB8AC3E}">
        <p14:creationId xmlns:p14="http://schemas.microsoft.com/office/powerpoint/2010/main" val="180869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8681-59F5-0E63-A9AA-F3837F052B6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3B350995-346B-C52B-9EBD-A8B2ADC8EFCB}"/>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pic>
        <p:nvPicPr>
          <p:cNvPr id="1026" name="Picture 2">
            <a:extLst>
              <a:ext uri="{FF2B5EF4-FFF2-40B4-BE49-F238E27FC236}">
                <a16:creationId xmlns:a16="http://schemas.microsoft.com/office/drawing/2014/main" id="{D3418DD9-6758-2799-E9DF-713E722445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1869" y="2068417"/>
            <a:ext cx="5080261" cy="372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48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5E08-AD64-A724-23D5-CEC0A1C516EE}"/>
              </a:ext>
            </a:extLst>
          </p:cNvPr>
          <p:cNvSpPr>
            <a:spLocks noGrp="1"/>
          </p:cNvSpPr>
          <p:nvPr>
            <p:ph type="title"/>
          </p:nvPr>
        </p:nvSpPr>
        <p:spPr>
          <a:xfrm>
            <a:off x="428625" y="220747"/>
            <a:ext cx="8286750" cy="1325563"/>
          </a:xfrm>
        </p:spPr>
        <p:txBody>
          <a:bodyPr>
            <a:normAutofit fontScale="90000"/>
          </a:bodyPr>
          <a:lstStyle/>
          <a:p>
            <a:br>
              <a:rPr lang="en-US" dirty="0"/>
            </a:br>
            <a:r>
              <a:rPr lang="en-US" dirty="0"/>
              <a:t>Loose Wire on Containership Dali Leads to Blackouts and Contact with Baltimore’s Francis Scott Key Bridge</a:t>
            </a:r>
            <a:br>
              <a:rPr lang="en-US" dirty="0"/>
            </a:br>
            <a:endParaRPr lang="en-US" dirty="0"/>
          </a:p>
        </p:txBody>
      </p:sp>
      <p:sp>
        <p:nvSpPr>
          <p:cNvPr id="5" name="Slide Number Placeholder 4">
            <a:extLst>
              <a:ext uri="{FF2B5EF4-FFF2-40B4-BE49-F238E27FC236}">
                <a16:creationId xmlns:a16="http://schemas.microsoft.com/office/drawing/2014/main" id="{30699435-9C6F-C344-A02B-5AAE475CEEE1}"/>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pic>
        <p:nvPicPr>
          <p:cNvPr id="1026" name="Picture 2">
            <a:extLst>
              <a:ext uri="{FF2B5EF4-FFF2-40B4-BE49-F238E27FC236}">
                <a16:creationId xmlns:a16="http://schemas.microsoft.com/office/drawing/2014/main" id="{44B4F045-29D4-4B6D-8790-013ADFE2DC0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36120" y="1546310"/>
            <a:ext cx="3886200" cy="2906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73848A8-4842-D540-0005-279DB11361D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50994" y="3474799"/>
            <a:ext cx="3886200" cy="290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70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2D-6A10-49F1-C631-5AF5DBD7C297}"/>
              </a:ext>
            </a:extLst>
          </p:cNvPr>
          <p:cNvSpPr>
            <a:spLocks noGrp="1"/>
          </p:cNvSpPr>
          <p:nvPr>
            <p:ph type="title"/>
          </p:nvPr>
        </p:nvSpPr>
        <p:spPr/>
        <p:txBody>
          <a:bodyPr/>
          <a:lstStyle/>
          <a:p>
            <a:r>
              <a:rPr lang="en-US" dirty="0"/>
              <a:t>One loose wire among thousands</a:t>
            </a:r>
            <a:br>
              <a:rPr lang="en-US" dirty="0"/>
            </a:br>
            <a:endParaRPr lang="en-US" dirty="0"/>
          </a:p>
        </p:txBody>
      </p:sp>
      <p:sp>
        <p:nvSpPr>
          <p:cNvPr id="3" name="Content Placeholder 2">
            <a:extLst>
              <a:ext uri="{FF2B5EF4-FFF2-40B4-BE49-F238E27FC236}">
                <a16:creationId xmlns:a16="http://schemas.microsoft.com/office/drawing/2014/main" id="{D26FA319-3878-5E0B-8CD3-114A4B126DEA}"/>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There were thousands of wires on the Dali, and the one loose wire that caused this incident would not have been easily found by the crew.</a:t>
            </a:r>
          </a:p>
          <a:p>
            <a:pPr marL="342900" indent="-342900">
              <a:buFont typeface="Arial" panose="020B0604020202020204" pitchFamily="34" charset="0"/>
              <a:buChar char="•"/>
            </a:pPr>
            <a:r>
              <a:rPr lang="en-US" dirty="0"/>
              <a:t>It would have been nearly impossible to check every connection, but thermal imaging would have helped identify the problem in a shorter timeframe, the NTSB noted.</a:t>
            </a:r>
          </a:p>
          <a:p>
            <a:endParaRPr lang="en-US" dirty="0"/>
          </a:p>
        </p:txBody>
      </p:sp>
      <p:sp>
        <p:nvSpPr>
          <p:cNvPr id="4" name="Slide Number Placeholder 3">
            <a:extLst>
              <a:ext uri="{FF2B5EF4-FFF2-40B4-BE49-F238E27FC236}">
                <a16:creationId xmlns:a16="http://schemas.microsoft.com/office/drawing/2014/main" id="{88DCF00D-6C7C-A9EA-9376-C3D1F31E2659}"/>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386739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7644-D8FB-6D56-3B79-9626C6C664BA}"/>
              </a:ext>
            </a:extLst>
          </p:cNvPr>
          <p:cNvSpPr>
            <a:spLocks noGrp="1"/>
          </p:cNvSpPr>
          <p:nvPr>
            <p:ph type="title"/>
          </p:nvPr>
        </p:nvSpPr>
        <p:spPr/>
        <p:txBody>
          <a:bodyPr/>
          <a:lstStyle/>
          <a:p>
            <a:r>
              <a:rPr lang="en-US" dirty="0"/>
              <a:t>Link to Investigation Reports </a:t>
            </a:r>
          </a:p>
        </p:txBody>
      </p:sp>
      <p:sp>
        <p:nvSpPr>
          <p:cNvPr id="3" name="Content Placeholder 2">
            <a:extLst>
              <a:ext uri="{FF2B5EF4-FFF2-40B4-BE49-F238E27FC236}">
                <a16:creationId xmlns:a16="http://schemas.microsoft.com/office/drawing/2014/main" id="{7BC4832D-8E22-5072-173C-AB57767629CB}"/>
              </a:ext>
            </a:extLst>
          </p:cNvPr>
          <p:cNvSpPr>
            <a:spLocks noGrp="1"/>
          </p:cNvSpPr>
          <p:nvPr>
            <p:ph idx="1"/>
          </p:nvPr>
        </p:nvSpPr>
        <p:spPr/>
        <p:txBody>
          <a:bodyPr/>
          <a:lstStyle/>
          <a:p>
            <a:r>
              <a:rPr lang="en-US" dirty="0">
                <a:hlinkClick r:id="rId2"/>
              </a:rPr>
              <a:t>Contact of Containership Dali with the Francis Scott Key Bridge and Subsequent Bridge Collapse</a:t>
            </a:r>
            <a:endParaRPr lang="en-US" dirty="0">
              <a:hlinkClick r:id="rId3"/>
            </a:endParaRPr>
          </a:p>
          <a:p>
            <a:endParaRPr lang="en-US" dirty="0">
              <a:hlinkClick r:id="rId3"/>
            </a:endParaRPr>
          </a:p>
          <a:p>
            <a:r>
              <a:rPr lang="en-US" dirty="0">
                <a:hlinkClick r:id="rId3"/>
              </a:rPr>
              <a:t>Loose Wire on Containership Dali Leads to Blackouts and Contact with Baltimore’s Francis Scott Key Bridge</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49D0483-C2E9-6D40-A48E-BE00E2B57BFD}"/>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Tree>
    <p:extLst>
      <p:ext uri="{BB962C8B-B14F-4D97-AF65-F5344CB8AC3E}">
        <p14:creationId xmlns:p14="http://schemas.microsoft.com/office/powerpoint/2010/main" val="906612382"/>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 (1)</Template>
  <TotalTime>22488</TotalTime>
  <Words>274</Words>
  <Application>Microsoft Office PowerPoint</Application>
  <PresentationFormat>On-screen Show (4:3)</PresentationFormat>
  <Paragraphs>21</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BNL</vt:lpstr>
      <vt:lpstr>TAKE FIVE for Safety-  </vt:lpstr>
      <vt:lpstr>Loose Wire on Containership Dali Leads to Blackouts and Contact with Baltimore’s Francis Scott Key Bridge</vt:lpstr>
      <vt:lpstr>PowerPoint Presentation</vt:lpstr>
      <vt:lpstr> Loose Wire on Containership Dali Leads to Blackouts and Contact with Baltimore’s Francis Scott Key Bridge </vt:lpstr>
      <vt:lpstr>One loose wire among thousands </vt:lpstr>
      <vt:lpstr>Link to Investigation Reports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Craner, Francis</dc:creator>
  <cp:keywords/>
  <dc:description/>
  <cp:lastModifiedBy>Craner, Francis</cp:lastModifiedBy>
  <cp:revision>68</cp:revision>
  <cp:lastPrinted>2025-08-12T17:11:16Z</cp:lastPrinted>
  <dcterms:created xsi:type="dcterms:W3CDTF">2021-06-07T15:08:31Z</dcterms:created>
  <dcterms:modified xsi:type="dcterms:W3CDTF">2025-11-25T18:18:34Z</dcterms:modified>
  <cp:category/>
</cp:coreProperties>
</file>