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 25,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 well</a:t>
            </a:r>
          </a:p>
          <a:p>
            <a:pPr lvl="0"/>
            <a:r>
              <a:rPr lang="en-US" dirty="0"/>
              <a:t>Au</a:t>
            </a:r>
            <a:r>
              <a:rPr lang="en-US" baseline="30000" dirty="0"/>
              <a:t>+31</a:t>
            </a:r>
            <a:r>
              <a:rPr lang="en-US" dirty="0"/>
              <a:t> to NSRL on Monday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MP6 – external users </a:t>
            </a:r>
            <a:endParaRPr lang="en-US" dirty="0"/>
          </a:p>
          <a:p>
            <a:r>
              <a:rPr lang="en-US" dirty="0"/>
              <a:t>This week Ion source group experiment continue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8F269-D036-0BF2-BC66-821D6AA4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3752193"/>
            <a:ext cx="8339321" cy="30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all ions</a:t>
            </a:r>
          </a:p>
          <a:p>
            <a:pPr mar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 , Kr</a:t>
            </a:r>
            <a:r>
              <a:rPr lang="en-US" baseline="30000" dirty="0"/>
              <a:t>+18</a:t>
            </a:r>
            <a:r>
              <a:rPr lang="en-US" dirty="0"/>
              <a:t>,Nb</a:t>
            </a:r>
            <a:r>
              <a:rPr lang="en-US" baseline="30000" dirty="0"/>
              <a:t>+23</a:t>
            </a:r>
            <a:r>
              <a:rPr lang="en-US" dirty="0"/>
              <a:t>,Ag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,Ta</a:t>
            </a:r>
            <a:r>
              <a:rPr lang="en-US" baseline="30000" dirty="0"/>
              <a:t>+38</a:t>
            </a:r>
            <a:r>
              <a:rPr lang="en-US" dirty="0"/>
              <a:t>, Bi</a:t>
            </a:r>
            <a:r>
              <a:rPr lang="en-US" baseline="30000" dirty="0"/>
              <a:t>+43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P (Linac)</a:t>
            </a:r>
          </a:p>
          <a:p>
            <a:r>
              <a:rPr lang="en-US" dirty="0">
                <a:solidFill>
                  <a:srgbClr val="FF0000"/>
                </a:solidFill>
              </a:rPr>
              <a:t>Au</a:t>
            </a:r>
            <a:r>
              <a:rPr lang="en-US" baseline="30000" dirty="0">
                <a:solidFill>
                  <a:srgbClr val="FF0000"/>
                </a:solidFill>
              </a:rPr>
              <a:t>+31 </a:t>
            </a:r>
            <a:r>
              <a:rPr lang="en-US" dirty="0">
                <a:solidFill>
                  <a:srgbClr val="FF0000"/>
                </a:solidFill>
              </a:rPr>
              <a:t>(Tandem)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4828C8-5613-F68F-AE12-8CD3D19BE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97" y="2313788"/>
            <a:ext cx="5572783" cy="45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135116" y="1313793"/>
            <a:ext cx="7706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has requested beam on   12/19/2025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is currently being used for setup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H- source is currently being conditioned.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 tube 7835 is being changed today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1A684-2A69-1E59-2EDD-D91FF8E44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3899116"/>
            <a:ext cx="7772400" cy="26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269621</TotalTime>
  <Words>172</Words>
  <Application>Microsoft Macintosh PowerPoint</Application>
  <PresentationFormat>On-screen Show (4:3)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679</cp:revision>
  <dcterms:created xsi:type="dcterms:W3CDTF">2021-06-08T16:06:04Z</dcterms:created>
  <dcterms:modified xsi:type="dcterms:W3CDTF">2025-11-25T16:15:03Z</dcterms:modified>
  <cp:category/>
</cp:coreProperties>
</file>