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4" r:id="rId7"/>
    <p:sldId id="265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4" d="100"/>
          <a:sy n="94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A5E7-C3D1-96C2-D801-19430DDD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59B2-192F-15C7-351C-AC3245585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7116B-6872-3DDD-1AE4-2DEDF554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24B6-FA0B-066F-E374-FA6BF5A8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7CFE3-0A20-C441-00AA-C4AA05442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4AC00-AC58-5C98-1608-04792ECBC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FD1E-A13D-3796-9226-33525D2D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F506-89DB-B65D-2D76-48164C17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50" y="580908"/>
            <a:ext cx="8939238" cy="61754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continues to accumulate luminosity towards the luminosity goal of ~7/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 + Au) until ~Dec. 8.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8445" indent="-342900"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did some maintenance work on Nov. 19 on TPC PLC system to shorten its recovery time in case it crashes again.  </a:t>
            </a:r>
          </a:p>
          <a:p>
            <a:pPr marL="629920" lvl="1" indent="-342900">
              <a:buFont typeface="Wingdings" panose="05000000000000000000" pitchFamily="2" charset="2"/>
              <a:buChar char="Ø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we’ll finish installing the UPS for this PLC.</a:t>
            </a:r>
          </a:p>
          <a:p>
            <a:pPr marL="258445" indent="-342900">
              <a:buFont typeface="Arial" panose="020B0604020202020204" pitchFamily="34" charset="0"/>
              <a:buChar char="•"/>
            </a:pPr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8445" indent="-342900"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tripped @10:27 on Nov. 20 due to quench program stopping abruptly (after running &gt;3 week).</a:t>
            </a:r>
          </a:p>
          <a:p>
            <a:pPr marL="629920" lvl="1" indent="-342900">
              <a:buFont typeface="Wingdings" panose="05000000000000000000" pitchFamily="2" charset="2"/>
              <a:buChar char="Ø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ramped back to the full current/field ~14:51.  </a:t>
            </a:r>
          </a:p>
          <a:p>
            <a:pPr marL="0" indent="0"/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8445" indent="-342900">
              <a:buFont typeface="Arial" panose="020B0604020202020204" pitchFamily="34" charset="0"/>
              <a:buChar char="•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Day: EMCAL experts today will investigate their electronics to eliminate occasional small dead zones (&lt;1%).</a:t>
            </a:r>
          </a:p>
          <a:p>
            <a:pPr marL="629920" lvl="1" indent="-342900">
              <a:buFont typeface="Wingdings" panose="05000000000000000000" pitchFamily="2" charset="2"/>
              <a:buChar char="Ø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works today include coil cleaning for chillers next to 1008C, airflow sensor adjustment (NE dehumidifier in IR)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58071-8AD2-1BBC-F08C-FFE6E110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277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145B7-C92E-98E5-AC65-03D3D6FDAA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713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724564" y="593902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08314" y="5502307"/>
            <a:ext cx="68547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161AE-2022-490C-3A7B-6F216EAF7AA3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A509D8-DEF0-E0F1-313F-887358A27AAA}"/>
              </a:ext>
            </a:extLst>
          </p:cNvPr>
          <p:cNvSpPr/>
          <p:nvPr/>
        </p:nvSpPr>
        <p:spPr>
          <a:xfrm>
            <a:off x="1734724" y="6304781"/>
            <a:ext cx="131632" cy="129593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D49F3-CD1A-9746-ED9C-D886554EB213}"/>
              </a:ext>
            </a:extLst>
          </p:cNvPr>
          <p:cNvSpPr txBox="1"/>
          <p:nvPr/>
        </p:nvSpPr>
        <p:spPr>
          <a:xfrm>
            <a:off x="1962621" y="6177460"/>
            <a:ext cx="80246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 TPC</a:t>
            </a:r>
          </a:p>
        </p:txBody>
      </p:sp>
      <p:pic>
        <p:nvPicPr>
          <p:cNvPr id="6" name="Picture 5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A09557B8-5DFE-4267-093F-7835477C3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386"/>
            <a:ext cx="9144000" cy="49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640-8B18-6CB7-C320-6F2AD530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DC877A32-CDB7-2A8D-6575-8AB755700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332"/>
            <a:ext cx="9144000" cy="5261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DC488-E716-B26C-18C5-15671A2D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5A73A-5E91-0598-5C4A-0A692BC906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12B94-FD55-A634-FED0-0840164349A3}"/>
              </a:ext>
            </a:extLst>
          </p:cNvPr>
          <p:cNvSpPr txBox="1"/>
          <p:nvPr/>
        </p:nvSpPr>
        <p:spPr>
          <a:xfrm>
            <a:off x="4026056" y="1870581"/>
            <a:ext cx="768798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83.8%</a:t>
            </a:r>
          </a:p>
        </p:txBody>
      </p:sp>
    </p:spTree>
    <p:extLst>
      <p:ext uri="{BB962C8B-B14F-4D97-AF65-F5344CB8AC3E}">
        <p14:creationId xmlns:p14="http://schemas.microsoft.com/office/powerpoint/2010/main" val="19818154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68021</TotalTime>
  <Words>193</Words>
  <Application>Microsoft Office PowerPoint</Application>
  <PresentationFormat>On-screen Show (4:3)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BNL</vt:lpstr>
      <vt:lpstr>sPHENIX Status</vt:lpstr>
      <vt:lpstr>sPHENIX Status 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734</cp:revision>
  <dcterms:modified xsi:type="dcterms:W3CDTF">2025-11-25T17:00:01Z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