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3"/>
  </p:notesMasterIdLst>
  <p:sldIdLst>
    <p:sldId id="374" r:id="rId5"/>
    <p:sldId id="376" r:id="rId6"/>
    <p:sldId id="371" r:id="rId7"/>
    <p:sldId id="372" r:id="rId8"/>
    <p:sldId id="364" r:id="rId9"/>
    <p:sldId id="366" r:id="rId10"/>
    <p:sldId id="362" r:id="rId11"/>
    <p:sldId id="360" r:id="rId12"/>
    <p:sldId id="356" r:id="rId13"/>
    <p:sldId id="357" r:id="rId14"/>
    <p:sldId id="361" r:id="rId15"/>
    <p:sldId id="363" r:id="rId16"/>
    <p:sldId id="365" r:id="rId17"/>
    <p:sldId id="367" r:id="rId18"/>
    <p:sldId id="370" r:id="rId19"/>
    <p:sldId id="373" r:id="rId20"/>
    <p:sldId id="375" r:id="rId21"/>
    <p:sldId id="377" r:id="rId22"/>
    <p:sldId id="318" r:id="rId23"/>
    <p:sldId id="345" r:id="rId24"/>
    <p:sldId id="339" r:id="rId25"/>
    <p:sldId id="306" r:id="rId26"/>
    <p:sldId id="355" r:id="rId27"/>
    <p:sldId id="358" r:id="rId28"/>
    <p:sldId id="359" r:id="rId29"/>
    <p:sldId id="354" r:id="rId30"/>
    <p:sldId id="369" r:id="rId31"/>
    <p:sldId id="304" r:id="rId32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51A41-F7DC-42BA-8801-EADD0B1740A9}" v="55" dt="2025-11-25T15:24:18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custSel modSld">
      <pc:chgData name="Marr, Gregory" userId="3561ba5d-ecd2-4074-b30a-c8c766e651bb" providerId="ADAL" clId="{DF02E204-A254-4422-AD99-DCB2DD1C1BF4}" dt="2025-11-25T17:13:48.730" v="1176" actId="20577"/>
      <pc:docMkLst>
        <pc:docMk/>
      </pc:docMkLst>
      <pc:sldChg chg="addSp delSp modSp mod">
        <pc:chgData name="Marr, Gregory" userId="3561ba5d-ecd2-4074-b30a-c8c766e651bb" providerId="ADAL" clId="{DF02E204-A254-4422-AD99-DCB2DD1C1BF4}" dt="2025-11-25T17:08:15.891" v="1109" actId="20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11-25T17:08:15.891" v="1109" actId="207"/>
          <ac:spMkLst>
            <pc:docMk/>
            <pc:sldMk cId="3919863926" sldId="306"/>
            <ac:spMk id="3" creationId="{CE05BAB3-93A9-4362-AA58-BF024EA3D008}"/>
          </ac:spMkLst>
        </pc:spChg>
        <pc:picChg chg="add mod">
          <ac:chgData name="Marr, Gregory" userId="3561ba5d-ecd2-4074-b30a-c8c766e651bb" providerId="ADAL" clId="{DF02E204-A254-4422-AD99-DCB2DD1C1BF4}" dt="2025-11-25T15:25:33.239" v="269" actId="14100"/>
          <ac:picMkLst>
            <pc:docMk/>
            <pc:sldMk cId="3919863926" sldId="306"/>
            <ac:picMk id="5" creationId="{D8EA4342-EABF-7200-CBBC-07109EFE221E}"/>
          </ac:picMkLst>
        </pc:picChg>
        <pc:picChg chg="del">
          <ac:chgData name="Marr, Gregory" userId="3561ba5d-ecd2-4074-b30a-c8c766e651bb" providerId="ADAL" clId="{DF02E204-A254-4422-AD99-DCB2DD1C1BF4}" dt="2025-11-25T15:25:27.332" v="268" actId="478"/>
          <ac:picMkLst>
            <pc:docMk/>
            <pc:sldMk cId="3919863926" sldId="306"/>
            <ac:picMk id="6" creationId="{8E2A35D1-C4B0-9C2B-5255-788B1050EECC}"/>
          </ac:picMkLst>
        </pc:picChg>
      </pc:sldChg>
      <pc:sldChg chg="addSp delSp modSp mod">
        <pc:chgData name="Marr, Gregory" userId="3561ba5d-ecd2-4074-b30a-c8c766e651bb" providerId="ADAL" clId="{DF02E204-A254-4422-AD99-DCB2DD1C1BF4}" dt="2025-11-25T17:13:48.730" v="1176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11-25T17:13:48.730" v="1176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DF02E204-A254-4422-AD99-DCB2DD1C1BF4}" dt="2025-11-25T15:12:11.423" v="166" actId="1076"/>
          <ac:picMkLst>
            <pc:docMk/>
            <pc:sldMk cId="1336046822" sldId="339"/>
            <ac:picMk id="4" creationId="{50F20F3B-00F0-8150-463B-58DB11FDA0DC}"/>
          </ac:picMkLst>
        </pc:picChg>
        <pc:picChg chg="del">
          <ac:chgData name="Marr, Gregory" userId="3561ba5d-ecd2-4074-b30a-c8c766e651bb" providerId="ADAL" clId="{DF02E204-A254-4422-AD99-DCB2DD1C1BF4}" dt="2025-11-25T15:12:06.180" v="165" actId="478"/>
          <ac:picMkLst>
            <pc:docMk/>
            <pc:sldMk cId="1336046822" sldId="339"/>
            <ac:picMk id="5" creationId="{54EBF181-A55F-932D-B378-3A312FCB9A04}"/>
          </ac:picMkLst>
        </pc:picChg>
        <pc:picChg chg="add mod ord">
          <ac:chgData name="Marr, Gregory" userId="3561ba5d-ecd2-4074-b30a-c8c766e651bb" providerId="ADAL" clId="{DF02E204-A254-4422-AD99-DCB2DD1C1BF4}" dt="2025-11-25T17:09:18.457" v="1115" actId="14100"/>
          <ac:picMkLst>
            <pc:docMk/>
            <pc:sldMk cId="1336046822" sldId="339"/>
            <ac:picMk id="7" creationId="{8812C271-759C-61D3-7BD6-BBFBB3123493}"/>
          </ac:picMkLst>
        </pc:picChg>
        <pc:picChg chg="del">
          <ac:chgData name="Marr, Gregory" userId="3561ba5d-ecd2-4074-b30a-c8c766e651bb" providerId="ADAL" clId="{DF02E204-A254-4422-AD99-DCB2DD1C1BF4}" dt="2025-11-25T15:12:49.631" v="170" actId="478"/>
          <ac:picMkLst>
            <pc:docMk/>
            <pc:sldMk cId="1336046822" sldId="339"/>
            <ac:picMk id="8" creationId="{1517705B-C5BC-D065-DB32-810E16FA05CD}"/>
          </ac:picMkLst>
        </pc:picChg>
      </pc:sldChg>
      <pc:sldChg chg="modSp mod">
        <pc:chgData name="Marr, Gregory" userId="3561ba5d-ecd2-4074-b30a-c8c766e651bb" providerId="ADAL" clId="{DF02E204-A254-4422-AD99-DCB2DD1C1BF4}" dt="2025-11-25T15:09:54.446" v="160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11-25T15:09:41.358" v="155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11-25T15:09:54.446" v="160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11-25T14:40:50.652" v="9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11-25T14:40:31.528" v="5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11-25T14:57:35.194" v="83" actId="27918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11-25T14:44:58.946" v="77"/>
          <ac:graphicFrameMkLst>
            <pc:docMk/>
            <pc:sldMk cId="3153405175" sldId="359"/>
            <ac:graphicFrameMk id="5" creationId="{5813D40B-3237-4379-9D2A-62C720F549D6}"/>
          </ac:graphicFrameMkLst>
        </pc:graphicFrameChg>
      </pc:sldChg>
      <pc:sldChg chg="mod">
        <pc:chgData name="Marr, Gregory" userId="3561ba5d-ecd2-4074-b30a-c8c766e651bb" providerId="ADAL" clId="{DF02E204-A254-4422-AD99-DCB2DD1C1BF4}" dt="2025-11-25T14:54:30.247" v="79" actId="27918"/>
        <pc:sldMkLst>
          <pc:docMk/>
          <pc:sldMk cId="137869178" sldId="374"/>
        </pc:sldMkLst>
      </pc:sldChg>
      <pc:sldChg chg="mod modShow">
        <pc:chgData name="Marr, Gregory" userId="3561ba5d-ecd2-4074-b30a-c8c766e651bb" providerId="ADAL" clId="{DF02E204-A254-4422-AD99-DCB2DD1C1BF4}" dt="2025-11-25T14:39:48.005" v="0" actId="729"/>
        <pc:sldMkLst>
          <pc:docMk/>
          <pc:sldMk cId="790434633" sldId="376"/>
        </pc:sldMkLst>
      </pc:sldChg>
      <pc:sldChg chg="addSp delSp modSp mod">
        <pc:chgData name="Marr, Gregory" userId="3561ba5d-ecd2-4074-b30a-c8c766e651bb" providerId="ADAL" clId="{DF02E204-A254-4422-AD99-DCB2DD1C1BF4}" dt="2025-11-25T15:24:18.090" v="263"/>
        <pc:sldMkLst>
          <pc:docMk/>
          <pc:sldMk cId="3149421349" sldId="377"/>
        </pc:sldMkLst>
        <pc:graphicFrameChg chg="del">
          <ac:chgData name="Marr, Gregory" userId="3561ba5d-ecd2-4074-b30a-c8c766e651bb" providerId="ADAL" clId="{DF02E204-A254-4422-AD99-DCB2DD1C1BF4}" dt="2025-11-25T15:23:06.297" v="246" actId="478"/>
          <ac:graphicFrameMkLst>
            <pc:docMk/>
            <pc:sldMk cId="3149421349" sldId="377"/>
            <ac:graphicFrameMk id="2" creationId="{00000000-0008-0000-0000-00004AAAD500}"/>
          </ac:graphicFrameMkLst>
        </pc:graphicFrameChg>
        <pc:graphicFrameChg chg="add mod">
          <ac:chgData name="Marr, Gregory" userId="3561ba5d-ecd2-4074-b30a-c8c766e651bb" providerId="ADAL" clId="{DF02E204-A254-4422-AD99-DCB2DD1C1BF4}" dt="2025-11-25T15:24:18.090" v="263"/>
          <ac:graphicFrameMkLst>
            <pc:docMk/>
            <pc:sldMk cId="3149421349" sldId="377"/>
            <ac:graphicFrameMk id="4" creationId="{00000000-0008-0000-0000-00004A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NOVEMBER 2025
</a:t>
            </a:r>
          </a:p>
        </c:rich>
      </c:tx>
      <c:layout>
        <c:manualLayout>
          <c:xMode val="edge"/>
          <c:yMode val="edge"/>
          <c:x val="0.26333171867914418"/>
          <c:y val="8.955306643007651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NORMAL!$AG$703:$AJ$703</c:f>
              <c:strCache>
                <c:ptCount val="4"/>
                <c:pt idx="0">
                  <c:v>FY26-week 06:</c:v>
                </c:pt>
                <c:pt idx="1">
                  <c:v>FY26-week 07:</c:v>
                </c:pt>
                <c:pt idx="2">
                  <c:v>FY26-week 08:</c:v>
                </c:pt>
                <c:pt idx="3">
                  <c:v>FY26-week 09:</c:v>
                </c:pt>
              </c:strCache>
            </c:strRef>
          </c:cat>
          <c:val>
            <c:numRef>
              <c:f>NORMAL!$AG$704:$AJ$704</c:f>
              <c:numCache>
                <c:formatCode>0</c:formatCode>
                <c:ptCount val="4"/>
                <c:pt idx="0">
                  <c:v>118.23</c:v>
                </c:pt>
                <c:pt idx="1">
                  <c:v>121.42</c:v>
                </c:pt>
                <c:pt idx="2">
                  <c:v>124.4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A-4191-9327-9DBCF1F20B8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NORMAL!$AG$705:$AJ$705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A-4191-9327-9DBCF1F20B8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4-4B7B-8855-52A95415B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NORMAL!$AG$712:$AJ$712</c:f>
              <c:numCache>
                <c:formatCode>0</c:formatCode>
                <c:ptCount val="4"/>
                <c:pt idx="0">
                  <c:v>14.65</c:v>
                </c:pt>
                <c:pt idx="1">
                  <c:v>0</c:v>
                </c:pt>
                <c:pt idx="2">
                  <c:v>9.58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0A-4191-9327-9DBCF1F20B8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NORMAL!$AG$707:$AJ$707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0A-4191-9327-9DBCF1F20B8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NORMAL!$AG$706:$AJ$706</c:f>
              <c:numCache>
                <c:formatCode>0</c:formatCode>
                <c:ptCount val="4"/>
                <c:pt idx="0">
                  <c:v>15.93</c:v>
                </c:pt>
                <c:pt idx="1">
                  <c:v>16.52</c:v>
                </c:pt>
                <c:pt idx="2">
                  <c:v>15.6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0A-4191-9327-9DBCF1F20B8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0A-4191-9327-9DBCF1F20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NORMAL!$AG$708:$AJ$708</c:f>
              <c:numCache>
                <c:formatCode>0</c:formatCode>
                <c:ptCount val="4"/>
                <c:pt idx="0">
                  <c:v>0</c:v>
                </c:pt>
                <c:pt idx="1">
                  <c:v>10.62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A-4191-9327-9DBCF1F20B8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NORMAL!$AG$711:$AJ$711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0A-4191-9327-9DBCF1F20B8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NORMAL!$AG$710:$AJ$710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0A-4191-9327-9DBCF1F20B8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NORMAL!$AG$709:$AJ$709</c:f>
              <c:numCache>
                <c:formatCode>0</c:formatCode>
                <c:ptCount val="4"/>
                <c:pt idx="0">
                  <c:v>19.190000000000001</c:v>
                </c:pt>
                <c:pt idx="1">
                  <c:v>19.439999999999998</c:v>
                </c:pt>
                <c:pt idx="2">
                  <c:v>18.420000000000002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191-9327-9DBCF1F2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%">
                  <c:v>7.9004035765725938E-3</c:v>
                </c:pt>
                <c:pt idx="2" formatCode="0.0%">
                  <c:v>2.5911612452405062E-2</c:v>
                </c:pt>
                <c:pt idx="4" formatCode="0.0%">
                  <c:v>1.4331959556778804E-2</c:v>
                </c:pt>
                <c:pt idx="8" formatCode="0.0%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0" formatCode="0.0%">
                  <c:v>4.4208034453745559E-3</c:v>
                </c:pt>
                <c:pt idx="2" formatCode="0.0%">
                  <c:v>1.939449253454644E-3</c:v>
                </c:pt>
                <c:pt idx="8" formatCode="0.0%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0" formatCode="0.0%">
                  <c:v>3.7505526004306716E-3</c:v>
                </c:pt>
                <c:pt idx="2" formatCode="0.0%">
                  <c:v>3.9929837571125023E-3</c:v>
                </c:pt>
                <c:pt idx="4" formatCode="0.0%">
                  <c:v>8.0715314518774155E-3</c:v>
                </c:pt>
                <c:pt idx="8" formatCode="0.0%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0" formatCode="0.0%">
                  <c:v>4.1783722886927247E-3</c:v>
                </c:pt>
                <c:pt idx="2" formatCode="0.0%">
                  <c:v>9.9396774239550491E-3</c:v>
                </c:pt>
                <c:pt idx="4" formatCode="0.0%">
                  <c:v>1.3405016898877686E-2</c:v>
                </c:pt>
                <c:pt idx="6" formatCode="0.0%">
                  <c:v>3.0517804429359835E-3</c:v>
                </c:pt>
                <c:pt idx="8" formatCode="0.0%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0" formatCode="0.0%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General</c:formatCode>
                <c:ptCount val="7"/>
                <c:pt idx="2" formatCode="0.0%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General</c:formatCode>
                <c:ptCount val="7"/>
                <c:pt idx="4" formatCode="0.0%">
                  <c:v>4.3922821328237528E-3</c:v>
                </c:pt>
                <c:pt idx="6" formatCode="0.0%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General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General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5.1766182279708505E-3</c:v>
                </c:pt>
                <c:pt idx="4" formatCode="0.0%">
                  <c:v>3.1516050368637963E-3</c:v>
                </c:pt>
                <c:pt idx="6" formatCode="0.0%">
                  <c:v>6.1463428546981724E-3</c:v>
                </c:pt>
                <c:pt idx="8" formatCode="0.0%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NOVEMBER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1962269586530352E-2"/>
          <c:y val="9.2630873269336264E-2"/>
          <c:w val="0.89892226183731516"/>
          <c:h val="0.75003057847213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VacRHIC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NORMAL!$AB$845:$AF$845</c:f>
              <c:numCache>
                <c:formatCode>0.0%</c:formatCode>
                <c:ptCount val="5"/>
                <c:pt idx="0">
                  <c:v>2.424095018038834E-2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12D-4FB7-8325-8B0AB5CEC3F7}"/>
            </c:ext>
          </c:extLst>
        </c:ser>
        <c:ser>
          <c:idx val="3"/>
          <c:order val="1"/>
          <c:tx>
            <c:strRef>
              <c:f>NORMAL!$AH$850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NORMAL!$AB$851:$AF$851</c:f>
              <c:numCache>
                <c:formatCode>0.0%</c:formatCode>
                <c:ptCount val="5"/>
                <c:pt idx="0">
                  <c:v>3.1415947140135386E-3</c:v>
                </c:pt>
                <c:pt idx="4">
                  <c:v>2.3916656532490168E-3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12D-4FB7-8325-8B0AB5CEC3F7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NORMAL!$AB$849:$AF$849</c:f>
              <c:numCache>
                <c:formatCode>0.0%</c:formatCode>
                <c:ptCount val="5"/>
                <c:pt idx="0">
                  <c:v>4.0536705987271474E-3</c:v>
                </c:pt>
                <c:pt idx="4">
                  <c:v>4.7427946005107625E-3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12D-4FB7-8325-8B0AB5CEC3F7}"/>
            </c:ext>
          </c:extLst>
        </c:ser>
        <c:ser>
          <c:idx val="6"/>
          <c:order val="3"/>
          <c:tx>
            <c:strRef>
              <c:f>NORMAL!$AH$852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NORMAL!$AB$853:$AF$853</c:f>
              <c:numCache>
                <c:formatCode>0.0%</c:formatCode>
                <c:ptCount val="5"/>
                <c:pt idx="0">
                  <c:v>2.9794478900644528E-3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12D-4FB7-8325-8B0AB5CEC3F7}"/>
            </c:ext>
          </c:extLst>
        </c:ser>
        <c:ser>
          <c:idx val="1"/>
          <c:order val="4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NORMAL!$AB$865:$AF$865</c:f>
              <c:numCache>
                <c:formatCode>0.0%</c:formatCode>
                <c:ptCount val="5"/>
                <c:pt idx="2">
                  <c:v>3.1821314200008101E-3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C12D-4FB7-8325-8B0AB5CEC3F7}"/>
            </c:ext>
          </c:extLst>
        </c:ser>
        <c:ser>
          <c:idx val="16"/>
          <c:order val="5"/>
          <c:tx>
            <c:strRef>
              <c:f>NORMAL!$AF$860</c:f>
              <c:strCache>
                <c:ptCount val="1"/>
                <c:pt idx="0">
                  <c:v>PPS_AGS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NORMAL!$AB$861:$AF$861</c:f>
              <c:numCache>
                <c:formatCode>0.0%</c:formatCode>
                <c:ptCount val="5"/>
                <c:pt idx="2">
                  <c:v>6.3439944870079847E-3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C12D-4FB7-8325-8B0AB5CEC3F7}"/>
            </c:ext>
          </c:extLst>
        </c:ser>
        <c:ser>
          <c:idx val="11"/>
          <c:order val="6"/>
          <c:tx>
            <c:strRef>
              <c:f>NORMAL!$AD$868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NORMAL!$AB$869:$AF$869</c:f>
              <c:numCache>
                <c:formatCode>0.0%</c:formatCode>
                <c:ptCount val="5"/>
                <c:pt idx="2">
                  <c:v>3.0807896550326319E-3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C12D-4FB7-8325-8B0AB5CEC3F7}"/>
            </c:ext>
          </c:extLst>
        </c:ser>
        <c:ser>
          <c:idx val="17"/>
          <c:order val="7"/>
          <c:tx>
            <c:strRef>
              <c:f>NORMAL!$AD$862</c:f>
              <c:strCache>
                <c:ptCount val="1"/>
                <c:pt idx="0">
                  <c:v>ElecRHIC (power dip)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NORMAL!$AB$863:$AF$863</c:f>
              <c:numCache>
                <c:formatCode>0.0%</c:formatCode>
                <c:ptCount val="5"/>
                <c:pt idx="2">
                  <c:v>1.049900685070331E-2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C12D-4FB7-8325-8B0AB5CEC3F7}"/>
            </c:ext>
          </c:extLst>
        </c:ser>
        <c:ser>
          <c:idx val="4"/>
          <c:order val="8"/>
          <c:tx>
            <c:strRef>
              <c:f>NORMAL!$AB$870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NORMAL!$AB$871:$AF$871</c:f>
              <c:numCache>
                <c:formatCode>0.0%</c:formatCode>
                <c:ptCount val="5"/>
                <c:pt idx="2">
                  <c:v>2.6754225951599168E-3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C12D-4FB7-8325-8B0AB5CEC3F7}"/>
            </c:ext>
          </c:extLst>
        </c:ser>
        <c:ser>
          <c:idx val="5"/>
          <c:order val="9"/>
          <c:tx>
            <c:strRef>
              <c:f>NORMAL!$AB$872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NORMAL!$AB$873:$AF$873</c:f>
              <c:numCache>
                <c:formatCode>0.0%</c:formatCode>
                <c:ptCount val="5"/>
                <c:pt idx="2">
                  <c:v>9.1612955531233508E-3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C12D-4FB7-8325-8B0AB5CEC3F7}"/>
            </c:ext>
          </c:extLst>
        </c:ser>
        <c:ser>
          <c:idx val="7"/>
          <c:order val="10"/>
          <c:tx>
            <c:strRef>
              <c:f>NORMAL!$AB$846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NORMAL!$AB$847:$AF$847</c:f>
              <c:numCache>
                <c:formatCode>0.0%</c:formatCode>
                <c:ptCount val="5"/>
                <c:pt idx="4">
                  <c:v>1.2059670031213263E-2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C12D-4FB7-8325-8B0AB5CEC3F7}"/>
            </c:ext>
          </c:extLst>
        </c:ser>
        <c:ser>
          <c:idx val="13"/>
          <c:order val="11"/>
          <c:tx>
            <c:strRef>
              <c:f>NORMAL!$AB$854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NORMAL!$AB$855:$AF$855</c:f>
              <c:numCache>
                <c:formatCode>0.0%</c:formatCode>
                <c:ptCount val="5"/>
                <c:pt idx="4">
                  <c:v>6.283189428027078E-3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C12D-4FB7-8325-8B0AB5CEC3F7}"/>
            </c:ext>
          </c:extLst>
        </c:ser>
        <c:ser>
          <c:idx val="12"/>
          <c:order val="13"/>
          <c:tx>
            <c:strRef>
              <c:f>NORMAL!$AB$856</c:f>
              <c:strCache>
                <c:ptCount val="1"/>
                <c:pt idx="0">
                  <c:v>CoolACRHIC</c:v>
                </c:pt>
              </c:strCache>
            </c:strRef>
          </c:tx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NORMAL!$AB$857:$AF$857</c:f>
              <c:numCache>
                <c:formatCode>0.0%</c:formatCode>
                <c:ptCount val="5"/>
                <c:pt idx="4">
                  <c:v>3.4050833029308034E-3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C12D-4FB7-8325-8B0AB5CEC3F7}"/>
            </c:ext>
          </c:extLst>
        </c:ser>
        <c:ser>
          <c:idx val="2"/>
          <c:order val="14"/>
          <c:tx>
            <c:strRef>
              <c:f>NORMAL!$AB$858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NORMAL!$AB$859:$AF$859</c:f>
              <c:numCache>
                <c:formatCode>0.0%</c:formatCode>
                <c:ptCount val="5"/>
                <c:pt idx="4">
                  <c:v>4.4185009526125909E-3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C12D-4FB7-8325-8B0AB5CEC3F7}"/>
            </c:ext>
          </c:extLst>
        </c:ser>
        <c:ser>
          <c:idx val="9"/>
          <c:order val="15"/>
          <c:tx>
            <c:strRef>
              <c:f>NORMAL!$AB$880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NORMAL!$AB$843:$AF$843</c:f>
              <c:strCache>
                <c:ptCount val="5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</c:strCache>
              <c:extLst/>
            </c:strRef>
          </c:cat>
          <c:val>
            <c:numRef>
              <c:f>NORMAL!$AB$881:$AF$881</c:f>
              <c:numCache>
                <c:formatCode>General</c:formatCode>
                <c:ptCount val="5"/>
                <c:pt idx="0" formatCode="0.0%">
                  <c:v>4.4793060115934976E-3</c:v>
                </c:pt>
                <c:pt idx="2" formatCode="0.0%">
                  <c:v>4.4590376585998612E-3</c:v>
                </c:pt>
                <c:pt idx="4" formatCode="0.0%">
                  <c:v>4.033402245733511E-3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C12D-4FB7-8325-8B0AB5CEC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8"/>
                <c:order val="12"/>
                <c:tx>
                  <c:strRef>
                    <c:extLst>
                      <c:ext uri="{02D57815-91ED-43cb-92C2-25804820EDAC}">
                        <c15:formulaRef>
                          <c15:sqref>NORMAL!$AB$882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NORMAL!$AB$843:$AF$843</c15:sqref>
                        </c15:formulaRef>
                      </c:ext>
                    </c:extLst>
                    <c:strCache>
                      <c:ptCount val="5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NORMAL!$AB$883:$AF$883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4.4793060115934976E-3</c:v>
                      </c:pt>
                      <c:pt idx="2">
                        <c:v>4.4590376585998612E-3</c:v>
                      </c:pt>
                      <c:pt idx="4">
                        <c:v>4.033402245733511E-3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C12D-4FB7-8325-8B0AB5CEC3F7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NORMAL!$AB$843:$AF$843</c15:sqref>
                        </c15:formulaRef>
                      </c:ext>
                    </c:extLst>
                    <c:strCache>
                      <c:ptCount val="5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NORMAL!$AB$889:$AF$889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12D-4FB7-8325-8B0AB5CEC3F7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NORMAL!$AB$843:$AF$843</c15:sqref>
                        </c15:formulaRef>
                      </c:ext>
                    </c:extLst>
                    <c:strCache>
                      <c:ptCount val="5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NORMAL!$AB$901:$AF$901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C12D-4FB7-8325-8B0AB5CEC3F7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5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123675535243861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2485781441489013"/>
                  <c:y val="-1.848428835489838E-2"/>
                </c:manualLayout>
              </c:layout>
              <c:numFmt formatCode="General" sourceLinked="0"/>
              <c:spPr>
                <a:xfrm>
                  <a:off x="2704668" y="1350885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9606"/>
                        <a:gd name="adj2" fmla="val 135003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1.9422335182970304E-2"/>
                  <c:y val="-2.5415805521999214E-2"/>
                </c:manualLayout>
              </c:layout>
              <c:numFmt formatCode="General" sourceLinked="0"/>
              <c:spPr>
                <a:xfrm>
                  <a:off x="4942906" y="1223885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8746"/>
                        <a:gd name="adj2" fmla="val 170527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0.11514670144189537"/>
                  <c:y val="2.1578587334623794E-2"/>
                </c:manualLayout>
              </c:layout>
              <c:numFmt formatCode="General" sourceLinked="0"/>
              <c:spPr>
                <a:xfrm>
                  <a:off x="6422567" y="1599594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5659"/>
                        <a:gd name="adj2" fmla="val 52002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layout>
                <c:manualLayout>
                  <c:x val="6.9365482796322417E-2"/>
                  <c:y val="0.15480591497227356"/>
                </c:manualLayout>
              </c:layout>
              <c:numFmt formatCode="General" sourceLinked="0"/>
              <c:spPr>
                <a:xfrm>
                  <a:off x="6585138" y="2468157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3611"/>
                        <a:gd name="adj2" fmla="val -244163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623"/>
                        <a:gd name="adj2" fmla="val -387956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57850818113982017"/>
                  <c:y val="-7.3276558429272123E-2"/>
                </c:manualLayout>
              </c:layout>
              <c:numFmt formatCode="General" sourceLinked="0"/>
              <c:spPr>
                <a:xfrm>
                  <a:off x="808157" y="4781791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0616"/>
                        <a:gd name="adj2" fmla="val -256663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4.1667517804808561E-2"/>
                  <c:y val="-2.772634156636155E-2"/>
                </c:manualLayout>
              </c:layout>
              <c:numFmt formatCode="General" sourceLinked="0"/>
              <c:spPr>
                <a:xfrm>
                  <a:off x="329276" y="1684801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4295"/>
                        <a:gd name="adj2" fmla="val 319093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5903782" y="3095427"/>
                <a:ext cx="2933126" cy="27748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8823"/>
                      <a:gd name="adj2" fmla="val -21083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Oplog!$I$4:$I$11</c:f>
              <c:numCache>
                <c:formatCode>General</c:formatCode>
                <c:ptCount val="8"/>
                <c:pt idx="0">
                  <c:v>0</c:v>
                </c:pt>
                <c:pt idx="1">
                  <c:v>0.77</c:v>
                </c:pt>
                <c:pt idx="2">
                  <c:v>8.3800000000000008</c:v>
                </c:pt>
                <c:pt idx="3">
                  <c:v>5.55</c:v>
                </c:pt>
                <c:pt idx="4">
                  <c:v>0.53</c:v>
                </c:pt>
                <c:pt idx="5">
                  <c:v>0</c:v>
                </c:pt>
                <c:pt idx="6">
                  <c:v>98.49</c:v>
                </c:pt>
                <c:pt idx="7">
                  <c:v>54.28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EDB-4D4C-9218-6FCD2EC5131D}"/>
                </c:ext>
              </c:extLst>
            </c:dLbl>
            <c:dLbl>
              <c:idx val="1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DB-4D4C-9218-6FCD2EC5131D}"/>
                </c:ext>
              </c:extLst>
            </c:dLbl>
            <c:dLbl>
              <c:idx val="10"/>
              <c:layout>
                <c:manualLayout>
                  <c:x val="1.0610093758140712E-3"/>
                  <c:y val="8.0740740740740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EDB-4D4C-9218-6FCD2EC5131D}"/>
                </c:ext>
              </c:extLst>
            </c:dLbl>
            <c:dLbl>
              <c:idx val="11"/>
              <c:layout>
                <c:manualLayout>
                  <c:x val="0"/>
                  <c:y val="0.287503937007874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DB-4D4C-9218-6FCD2EC5131D}"/>
                </c:ext>
              </c:extLst>
            </c:dLbl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DB-4D4C-9218-6FCD2EC5131D}"/>
                </c:ext>
              </c:extLst>
            </c:dLbl>
            <c:dLbl>
              <c:idx val="13"/>
              <c:layout>
                <c:manualLayout>
                  <c:x val="0"/>
                  <c:y val="0.254927967337416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0-9EDB-4D4C-9218-6FCD2EC5131D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67-48BF-ABC8-7966980DC49A}"/>
                </c:ext>
              </c:extLst>
            </c:dLbl>
            <c:dLbl>
              <c:idx val="15"/>
              <c:layout>
                <c:manualLayout>
                  <c:x val="-2.1220187516280647E-3"/>
                  <c:y val="0.214424613589967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1-9EDB-4D4C-9218-6FCD2EC5131D}"/>
                </c:ext>
              </c:extLst>
            </c:dLbl>
            <c:dLbl>
              <c:idx val="16"/>
              <c:layout>
                <c:manualLayout>
                  <c:x val="-1.0610093758140324E-3"/>
                  <c:y val="0.246539515893846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3-9EDB-4D4C-9218-6FCD2EC5131D}"/>
                </c:ext>
              </c:extLst>
            </c:dLbl>
            <c:dLbl>
              <c:idx val="17"/>
              <c:layout>
                <c:manualLayout>
                  <c:x val="-7.7806455399550109E-17"/>
                  <c:y val="8.2592592592592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2-9EDB-4D4C-9218-6FCD2EC5131D}"/>
                </c:ext>
              </c:extLst>
            </c:dLbl>
            <c:dLbl>
              <c:idx val="18"/>
              <c:layout>
                <c:manualLayout>
                  <c:x val="-1.0610093758140324E-3"/>
                  <c:y val="1.7777777777777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4-9EDB-4D4C-9218-6FCD2EC5131D}"/>
                </c:ext>
              </c:extLst>
            </c:dLbl>
            <c:dLbl>
              <c:idx val="19"/>
              <c:layout>
                <c:manualLayout>
                  <c:x val="1.0610093758139545E-3"/>
                  <c:y val="7.5185185185185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5-9EDB-4D4C-9218-6FCD2EC5131D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6-9EDB-4D4C-9218-6FCD2EC5131D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7-9EDB-4D4C-9218-6FCD2EC5131D}"/>
                </c:ext>
              </c:extLst>
            </c:dLbl>
            <c:dLbl>
              <c:idx val="22"/>
              <c:layout>
                <c:manualLayout>
                  <c:x val="1.0610093758140324E-3"/>
                  <c:y val="6.7777777777777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8-9EDB-4D4C-9218-6FCD2EC5131D}"/>
                </c:ext>
              </c:extLst>
            </c:dLbl>
            <c:dLbl>
              <c:idx val="23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9EDB-4D4C-9218-6FCD2EC5131D}"/>
                </c:ext>
              </c:extLst>
            </c:dLbl>
            <c:dLbl>
              <c:idx val="24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9EDB-4D4C-9218-6FCD2EC5131D}"/>
                </c:ext>
              </c:extLst>
            </c:dLbl>
            <c:dLbl>
              <c:idx val="25"/>
              <c:layout>
                <c:manualLayout>
                  <c:x val="-2.1220187516281424E-3"/>
                  <c:y val="0.180703995333916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9-9EDB-4D4C-9218-6FCD2EC5131D}"/>
                </c:ext>
              </c:extLst>
            </c:dLbl>
            <c:dLbl>
              <c:idx val="26"/>
              <c:layout>
                <c:manualLayout>
                  <c:x val="2.1220187516280647E-3"/>
                  <c:y val="7.7037037037037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0-9EDB-4D4C-9218-6FCD2EC5131D}"/>
                </c:ext>
              </c:extLst>
            </c:dLbl>
            <c:dLbl>
              <c:idx val="2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320-49DC-A3F8-4F736381B42A}"/>
                </c:ext>
              </c:extLst>
            </c:dLbl>
            <c:dLbl>
              <c:idx val="28"/>
              <c:layout>
                <c:manualLayout>
                  <c:x val="3.1830281274420969E-3"/>
                  <c:y val="0.178805774278215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9EDB-4D4C-9218-6FCD2EC5131D}"/>
                </c:ext>
              </c:extLst>
            </c:dLbl>
            <c:dLbl>
              <c:idx val="29"/>
              <c:layout>
                <c:manualLayout>
                  <c:x val="1.0610093758138767E-3"/>
                  <c:y val="0.177812773403324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9EDB-4D4C-9218-6FCD2EC5131D}"/>
                </c:ext>
              </c:extLst>
            </c:dLbl>
            <c:dLbl>
              <c:idx val="30"/>
              <c:layout>
                <c:manualLayout>
                  <c:x val="-1.5561291079910022E-16"/>
                  <c:y val="0.19656328375619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03-41B1-817D-B03F5F633015}"/>
                </c:ext>
              </c:extLst>
            </c:dLbl>
            <c:dLbl>
              <c:idx val="31"/>
              <c:layout>
                <c:manualLayout>
                  <c:x val="1.0610093758138767E-3"/>
                  <c:y val="7.8521726450860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14-4E9C-BB4C-0F0BF8C16816}"/>
                </c:ext>
              </c:extLst>
            </c:dLbl>
            <c:dLbl>
              <c:idx val="32"/>
              <c:layout>
                <c:manualLayout>
                  <c:x val="-4.2440375032561295E-3"/>
                  <c:y val="2.8521726450860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14-4E9C-BB4C-0F0BF8C16816}"/>
                </c:ext>
              </c:extLst>
            </c:dLbl>
            <c:dLbl>
              <c:idx val="33"/>
              <c:layout>
                <c:manualLayout>
                  <c:x val="-5.3050468790703173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367-48BF-ABC8-7966980DC49A}"/>
                </c:ext>
              </c:extLst>
            </c:dLbl>
            <c:dLbl>
              <c:idx val="34"/>
              <c:layout>
                <c:manualLayout>
                  <c:x val="-2.1220187516280647E-3"/>
                  <c:y val="3.2225430154563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E45-48AE-A500-C0A66C0D9CBE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49-48CB-B864-058AE8FB0DCA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D49-48CB-B864-058AE8FB0DC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-5.3050468790701612E-3"/>
                    <c:y val="-6.6634587343248758E-3"/>
                    <c:w val="5.347487254102723E-2"/>
                    <c:h val="0.04"/>
                  </c:manualLayout>
                </c15:layout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(RHIC_HOURS_DOE!$M$35:$N$35,RHIC_HOURS_DOE!$B$43:$N$43,RHIC_HOURS_DOE!$B$51:$N$51,RHIC_HOURS_DOE!$B$59:$N$59)</c15:sqref>
                  </c15:fullRef>
                </c:ext>
              </c:extLst>
              <c:f>(RHIC_HOURS_DOE!$M$35:$N$35,RHIC_HOURS_DOE!$B$43:$N$43,RHIC_HOURS_DOE!$B$51:$N$51,RHIC_HOURS_DOE!$B$59:$K$59)</c:f>
              <c:strCache>
                <c:ptCount val="38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(RHIC_HOURS_DOE!$M$29:$N$29,RHIC_HOURS_DOE!$B$37:$N$37,RHIC_HOURS_DOE!$B$45:$N$45,RHIC_HOURS_DOE!$B$53:$N$53)</c15:sqref>
                  </c15:fullRef>
                </c:ext>
              </c:extLst>
              <c:f>(RHIC_HOURS_DOE!$M$29:$N$29,RHIC_HOURS_DOE!$B$37:$N$37,RHIC_HOURS_DOE!$B$45:$N$45,RHIC_HOURS_DOE!$B$53:$K$53)</c:f>
              <c:numCache>
                <c:formatCode>General</c:formatCode>
                <c:ptCount val="38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0.88577380952380957</c:v>
                </c:pt>
                <c:pt idx="34" formatCode="0.00%">
                  <c:v>0.87647731605032408</c:v>
                </c:pt>
                <c:pt idx="35" formatCode="0.00%">
                  <c:v>0.89035714285714296</c:v>
                </c:pt>
                <c:pt idx="36" formatCode="0.00%">
                  <c:v>0</c:v>
                </c:pt>
                <c:pt idx="37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RHIC_HOURS_DOE!$A$22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9-48CB-B864-058AE8FB0DCA}"/>
                </c:ext>
              </c:extLst>
            </c:dLbl>
            <c:dLbl>
              <c:idx val="37"/>
              <c:layout>
                <c:manualLayout>
                  <c:x val="-2.9708262522792905E-2"/>
                  <c:y val="-0.1759259259259259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49-48CB-B864-058AE8FB0DC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(RHIC_HOURS_DOE!$M$35:$N$35,RHIC_HOURS_DOE!$B$43:$N$43,RHIC_HOURS_DOE!$B$51:$N$51,RHIC_HOURS_DOE!$B$24:$K$24)</c:f>
              <c:strCache>
                <c:ptCount val="38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(RHIC_HOURS_DOE!$M$33:$N$33,RHIC_HOURS_DOE!$B$41:$N$41,RHIC_HOURS_DOE!$B$49:$N$49,RHIC_HOURS_DOE!$B$57:$N$57)</c15:sqref>
                  </c15:fullRef>
                </c:ext>
              </c:extLst>
              <c:f>(RHIC_HOURS_DOE!$M$33:$N$33,RHIC_HOURS_DOE!$B$41:$N$41,RHIC_HOURS_DOE!$B$49:$N$49,RHIC_HOURS_DOE!$B$57:$K$57)</c:f>
              <c:numCache>
                <c:formatCode>General</c:formatCode>
                <c:ptCount val="38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0.75036779618944971</c:v>
                </c:pt>
                <c:pt idx="33">
                  <c:v>0.75924342067243789</c:v>
                </c:pt>
                <c:pt idx="34">
                  <c:v>0.79910079633846109</c:v>
                </c:pt>
                <c:pt idx="35">
                  <c:v>0.80332558062631576</c:v>
                </c:pt>
                <c:pt idx="36">
                  <c:v>0.80332558062631576</c:v>
                </c:pt>
                <c:pt idx="37">
                  <c:v>0.80332558062631576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DB-4D4C-9218-6FCD2EC5131D}"/>
            </c:ext>
          </c:extLst>
        </c:ser>
        <c:ser>
          <c:idx val="2"/>
          <c:order val="2"/>
          <c:tx>
            <c:strRef>
              <c:f>RHIC_HOURS_DOE!$A$23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EDB-4D4C-9218-6FCD2EC5131D}"/>
                </c:ext>
              </c:extLst>
            </c:dLbl>
            <c:dLbl>
              <c:idx val="4"/>
              <c:layout>
                <c:manualLayout>
                  <c:x val="-7.567168994732882E-3"/>
                  <c:y val="-9.99728783902012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8-422F-9DAC-47B316447F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49-48CB-B864-058AE8FB0DCA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9-48CB-B864-058AE8FB0DCA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(RHIC_HOURS_DOE!$M$35:$N$35,RHIC_HOURS_DOE!$B$43:$N$43,RHIC_HOURS_DOE!$B$51:$N$51,RHIC_HOURS_DOE!$B$24:$K$24)</c:f>
              <c:strCache>
                <c:ptCount val="38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(RHIC_HOURS_DOE!$M$34:$N$34,RHIC_HOURS_DOE!$B$42:$N$42,RHIC_HOURS_DOE!$B$50:$N$50,RHIC_HOURS_DOE!$B$58:$N$58)</c15:sqref>
                  </c15:fullRef>
                </c:ext>
              </c:extLst>
              <c:f>(RHIC_HOURS_DOE!$M$34:$N$34,RHIC_HOURS_DOE!$B$42:$N$42,RHIC_HOURS_DOE!$B$50:$N$50,RHIC_HOURS_DOE!$B$58:$K$58)</c:f>
              <c:numCache>
                <c:formatCode>0%</c:formatCode>
                <c:ptCount val="38"/>
                <c:pt idx="0">
                  <c:v>0.8</c:v>
                </c:pt>
                <c:pt idx="1">
                  <c:v>0.8</c:v>
                </c:pt>
                <c:pt idx="2" formatCode="General">
                  <c:v>0.8</c:v>
                </c:pt>
                <c:pt idx="3" formatCode="General">
                  <c:v>0.8</c:v>
                </c:pt>
                <c:pt idx="4" formatCode="General">
                  <c:v>0.8</c:v>
                </c:pt>
                <c:pt idx="5" formatCode="General">
                  <c:v>0.8</c:v>
                </c:pt>
                <c:pt idx="6" formatCode="General">
                  <c:v>0.8</c:v>
                </c:pt>
                <c:pt idx="7" formatCode="General">
                  <c:v>0.8</c:v>
                </c:pt>
                <c:pt idx="8" formatCode="General">
                  <c:v>0.8</c:v>
                </c:pt>
                <c:pt idx="9" formatCode="General">
                  <c:v>0.8</c:v>
                </c:pt>
                <c:pt idx="10" formatCode="General">
                  <c:v>0.8</c:v>
                </c:pt>
                <c:pt idx="11" formatCode="General">
                  <c:v>0.8</c:v>
                </c:pt>
                <c:pt idx="12" formatCode="General">
                  <c:v>0.8</c:v>
                </c:pt>
                <c:pt idx="13" formatCode="General">
                  <c:v>0.8</c:v>
                </c:pt>
                <c:pt idx="14" formatCode="General">
                  <c:v>0.8</c:v>
                </c:pt>
                <c:pt idx="15" formatCode="General">
                  <c:v>0.8</c:v>
                </c:pt>
                <c:pt idx="16" formatCode="General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 formatCode="General">
                  <c:v>0.8</c:v>
                </c:pt>
                <c:pt idx="29" formatCode="General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619115"/>
              </p:ext>
            </p:extLst>
          </p:nvPr>
        </p:nvGraphicFramePr>
        <p:xfrm>
          <a:off x="256902" y="0"/>
          <a:ext cx="11935097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542D-01D4-76B5-ADE6-37E2CB5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A35B2B-8385-D0DA-093F-46ADDAC827DB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602664"/>
              </p:ext>
            </p:extLst>
          </p:nvPr>
        </p:nvGraphicFramePr>
        <p:xfrm>
          <a:off x="237240" y="-1"/>
          <a:ext cx="11954759" cy="619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2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43406-4AD0-028A-BD19-8619AA8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C5768-E2BC-7FDB-F4F5-F1C3EF2CE35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6D8033-2C6B-C01D-97D8-E71E6BF1C920}"/>
              </a:ext>
            </a:extLst>
          </p:cNvPr>
          <p:cNvGraphicFramePr>
            <a:graphicFrameLocks/>
          </p:cNvGraphicFramePr>
          <p:nvPr/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43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weeks: 11/18-25/2025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98.9%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setup, development,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8 EBIS species, Tandem Au, Linac protons logged to NSRL</a:t>
            </a:r>
          </a:p>
          <a:p>
            <a:pPr algn="ctr"/>
            <a:br>
              <a:rPr lang="en-US" sz="1600" dirty="0"/>
            </a:br>
            <a:endParaRPr lang="en-US" sz="1600" dirty="0"/>
          </a:p>
          <a:p>
            <a:pPr algn="ctr"/>
            <a:r>
              <a:rPr lang="en-US" sz="1600" dirty="0"/>
              <a:t>Run 26-A continues,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</a:t>
            </a:r>
            <a:r>
              <a:rPr lang="en-US" sz="1600" dirty="0">
                <a:solidFill>
                  <a:schemeClr val="accent4"/>
                </a:solidFill>
              </a:rPr>
              <a:t>21 December.</a:t>
            </a:r>
            <a:r>
              <a:rPr lang="en-US" sz="1600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025100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92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Access for bi5-th9-ps replacement. Subsequent access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for persistent HVAC issues.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QLI during low energy setup; yi6-qd2-ps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communication failure; IO card work and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recalculation of thermistor flow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BLM abort, bi5-tq4-ps trip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STAR flammable gas detection system failure, access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for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STAR access for detector </a:t>
            </a:r>
            <a:r>
              <a:rPr lang="en-US" sz="2000">
                <a:solidFill>
                  <a:schemeClr val="tx1"/>
                </a:solidFill>
                <a:cs typeface="Arial"/>
              </a:rPr>
              <a:t>trigger crate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Permit abort, 56MHz MPS flow sensor issues bypassed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AGS RF station JK feedback amp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Various Tandem MP7 sparks, HV recoveries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BLM abort at injection, y line retuned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NQBPS/QLI abort at store, bi9-qf3 failure,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magnet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VODH communication failure,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changes (39 resets logged, in addition to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short failures)</a:t>
            </a:r>
          </a:p>
          <a:p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Over 110 hours polarized beam development, other setup this week.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2C271-759C-61D3-7BD6-BBFBB3123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20" y="3791458"/>
            <a:ext cx="4935564" cy="3066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F20F3B-00F0-8150-463B-58DB11FDA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323" y="4611"/>
            <a:ext cx="5526861" cy="38831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Tandem (MP7)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&amp; MD, 3 days this week, 6 days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Au31 from Tandem for higher intensity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Protons from Linac OPPIS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EBIS;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 as needed for H delivery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Various MD on additional setups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BLIP run anticipated 12/19 </a:t>
            </a:r>
            <a:r>
              <a:rPr lang="en-US" sz="2400" dirty="0">
                <a:solidFill>
                  <a:schemeClr val="accent5"/>
                </a:solidFill>
              </a:rPr>
              <a:t>pending Mod 7 and </a:t>
            </a:r>
            <a:br>
              <a:rPr lang="en-US" sz="2400" dirty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accent5"/>
                </a:solidFill>
              </a:rPr>
              <a:t>other issues. </a:t>
            </a:r>
            <a:r>
              <a:rPr lang="en-US" sz="2400" dirty="0"/>
              <a:t>ORC in progress.</a:t>
            </a:r>
            <a:endParaRPr lang="en-US" sz="24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pp setup</a:t>
            </a:r>
            <a:r>
              <a:rPr lang="en-US" sz="2400" dirty="0"/>
              <a:t>, other studies to continue </a:t>
            </a:r>
            <a:br>
              <a:rPr lang="en-US" sz="2400" dirty="0"/>
            </a:br>
            <a:r>
              <a:rPr lang="en-US" sz="2400" dirty="0"/>
              <a:t>behind stores as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WEEK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/>
              </a:rPr>
              <a:t>UPDATE YOUR CALLIN LIST. </a:t>
            </a:r>
            <a:r>
              <a:rPr lang="en-US" sz="2000" dirty="0">
                <a:latin typeface="Arial" panose="020B0604020202020204"/>
              </a:rPr>
              <a:t>We may need you!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5033010" y="6504198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A4342-EABF-7200-CBBC-07109EFE2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70" y="3277653"/>
            <a:ext cx="4573905" cy="33892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3D40B-3237-4379-9D2A-62C720F54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899473"/>
              </p:ext>
            </p:extLst>
          </p:nvPr>
        </p:nvGraphicFramePr>
        <p:xfrm>
          <a:off x="222266" y="0"/>
          <a:ext cx="11969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7674</TotalTime>
  <Words>1163</Words>
  <Application>Microsoft Office PowerPoint</Application>
  <PresentationFormat>Widescreen</PresentationFormat>
  <Paragraphs>227</Paragraphs>
  <Slides>28</Slides>
  <Notes>8</Notes>
  <HiddenSlides>22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weeks: 11/18-25/2025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47</cp:revision>
  <dcterms:created xsi:type="dcterms:W3CDTF">2011-03-02T18:37:40Z</dcterms:created>
  <dcterms:modified xsi:type="dcterms:W3CDTF">2025-11-25T17:13:55Z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