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99"/>
    <p:restoredTop sz="94694"/>
  </p:normalViewPr>
  <p:slideViewPr>
    <p:cSldViewPr snapToGrid="0">
      <p:cViewPr varScale="1">
        <p:scale>
          <a:sx n="97" d="100"/>
          <a:sy n="97" d="100"/>
        </p:scale>
        <p:origin x="240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bnl.zoomgov.com/j/1611419224?pwd=geTbUl0d6jSxWK7jJcs5gPhundXaR6.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842"/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2977" y="501650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6080" y="3987532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46080" y="3987532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11/25/2025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722D62-F8CF-3A32-802F-A9FE5D314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Accesses &amp; activities this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738B8-3A42-9DE7-F871-1FA97772A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0" y="2080592"/>
            <a:ext cx="6232136" cy="3980380"/>
          </a:xfrm>
        </p:spPr>
        <p:txBody>
          <a:bodyPr anchor="ctr">
            <a:normAutofit lnSpcReduction="10000"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Today: Booster running for NSRL</a:t>
            </a:r>
          </a:p>
          <a:p>
            <a:r>
              <a:rPr lang="en-US" sz="3600" dirty="0">
                <a:solidFill>
                  <a:schemeClr val="tx2"/>
                </a:solidFill>
              </a:rPr>
              <a:t>Maintenance elsewhere</a:t>
            </a:r>
          </a:p>
          <a:p>
            <a:r>
              <a:rPr lang="en-US" sz="3600" dirty="0">
                <a:solidFill>
                  <a:schemeClr val="tx2"/>
                </a:solidFill>
              </a:rPr>
              <a:t>Laser CA in sector 2: No access</a:t>
            </a:r>
          </a:p>
          <a:p>
            <a:r>
              <a:rPr lang="en-US" sz="3600" dirty="0">
                <a:solidFill>
                  <a:schemeClr val="tx2"/>
                </a:solidFill>
              </a:rPr>
              <a:t>Tunnel sweeps shortly</a:t>
            </a:r>
          </a:p>
          <a:p>
            <a:r>
              <a:rPr lang="en-US" sz="3600" dirty="0">
                <a:solidFill>
                  <a:schemeClr val="tx2"/>
                </a:solidFill>
              </a:rPr>
              <a:t>Experimental area sweeps at 1600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Tools">
            <a:extLst>
              <a:ext uri="{FF2B5EF4-FFF2-40B4-BE49-F238E27FC236}">
                <a16:creationId xmlns:a16="http://schemas.microsoft.com/office/drawing/2014/main" id="{58A9DF8E-5607-90FF-9416-CE12E188CF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433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Triangle 23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F3BCA5-92BC-D749-2444-FEDC6C2C0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1383528"/>
            <a:ext cx="5925989" cy="316751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Next Maintenance December Monday December 8</a:t>
            </a:r>
            <a:r>
              <a:rPr lang="en-US" sz="5300" kern="1200" baseline="30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</a:t>
            </a:r>
            <a:endParaRPr lang="en-US" sz="53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CFD46-7BD6-406A-73F7-7A587FE4E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201" y="4582814"/>
            <a:ext cx="5925987" cy="13126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r">
              <a:buNone/>
            </a:pPr>
            <a:r>
              <a:rPr lang="en-US" sz="2400" dirty="0"/>
              <a:t>Planning and scheduling on Friday dec 5</a:t>
            </a:r>
            <a:r>
              <a:rPr lang="en-US" sz="2400" baseline="30000" dirty="0"/>
              <a:t>th </a:t>
            </a:r>
          </a:p>
          <a:p>
            <a:pPr marL="0" indent="0" algn="r">
              <a:buNone/>
            </a:pPr>
            <a:r>
              <a:rPr lang="en-US" sz="2400" dirty="0"/>
              <a:t>h</a:t>
            </a:r>
            <a:r>
              <a:rPr lang="en-US" sz="2400" kern="1200" dirty="0">
                <a:solidFill>
                  <a:schemeClr val="tx1"/>
                </a:solidFill>
              </a:rPr>
              <a:t>ere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streaming</a:t>
            </a: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Graphic 6" descr="Test Plan">
            <a:extLst>
              <a:ext uri="{FF2B5EF4-FFF2-40B4-BE49-F238E27FC236}">
                <a16:creationId xmlns:a16="http://schemas.microsoft.com/office/drawing/2014/main" id="{3FA1BBDE-1F2A-6F97-7C72-71E418BA16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99140" y="2209474"/>
            <a:ext cx="2489416" cy="248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767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2700</TotalTime>
  <Words>53</Words>
  <Application>Microsoft Macintosh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Time Meeting</vt:lpstr>
      <vt:lpstr>Accesses &amp; activities this week</vt:lpstr>
      <vt:lpstr>Next Maintenance December Monday December 8th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51</cp:revision>
  <dcterms:created xsi:type="dcterms:W3CDTF">2024-04-16T14:21:02Z</dcterms:created>
  <dcterms:modified xsi:type="dcterms:W3CDTF">2025-11-25T17:42:41Z</dcterms:modified>
</cp:coreProperties>
</file>