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 02,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Running  well</a:t>
            </a:r>
          </a:p>
          <a:p>
            <a:pPr lvl="0"/>
            <a:r>
              <a:rPr lang="en-US" dirty="0"/>
              <a:t>Switched ion source yesterday</a:t>
            </a:r>
          </a:p>
          <a:p>
            <a:pPr lvl="0"/>
            <a:r>
              <a:rPr lang="en-US" dirty="0"/>
              <a:t>Au</a:t>
            </a:r>
            <a:r>
              <a:rPr lang="en-US" baseline="30000" dirty="0"/>
              <a:t>+31</a:t>
            </a:r>
            <a:r>
              <a:rPr lang="en-US" dirty="0"/>
              <a:t> to NSRL  </a:t>
            </a:r>
          </a:p>
          <a:p>
            <a:pPr marL="0" indent="0">
              <a:buNone/>
            </a:pPr>
            <a:r>
              <a:rPr lang="en-US" b="1" dirty="0"/>
              <a:t>MP6 – external users </a:t>
            </a:r>
            <a:endParaRPr lang="en-US" dirty="0"/>
          </a:p>
          <a:p>
            <a:r>
              <a:rPr lang="en-US" dirty="0"/>
              <a:t>Last week Ion source group experiment continue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E0DA17-A3DD-F241-48FB-86375B9AC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52" y="3609927"/>
            <a:ext cx="8670276" cy="30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Smooth operation for NSRL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Extractor bias supply was replaced yesterday </a:t>
            </a:r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499719" y="2885871"/>
            <a:ext cx="22750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baseline="30000" dirty="0"/>
              <a:t>  </a:t>
            </a:r>
            <a:r>
              <a:rPr lang="en-US" dirty="0"/>
              <a:t>O</a:t>
            </a:r>
            <a:r>
              <a:rPr lang="en-US" baseline="30000" dirty="0"/>
              <a:t>+7, </a:t>
            </a:r>
            <a:r>
              <a:rPr lang="en-US" dirty="0"/>
              <a:t>Ne</a:t>
            </a:r>
            <a:r>
              <a:rPr lang="en-US" baseline="30000" dirty="0"/>
              <a:t>+8 </a:t>
            </a:r>
            <a:r>
              <a:rPr lang="en-US" dirty="0"/>
              <a:t>Si</a:t>
            </a:r>
            <a:r>
              <a:rPr lang="en-US" baseline="30000" dirty="0"/>
              <a:t>+11 ,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 ,Ti</a:t>
            </a:r>
            <a:r>
              <a:rPr lang="en-US" baseline="30000" dirty="0"/>
              <a:t>+17 </a:t>
            </a:r>
            <a:r>
              <a:rPr lang="en-US" dirty="0"/>
              <a:t>Nb</a:t>
            </a:r>
            <a:r>
              <a:rPr lang="en-US" baseline="30000" dirty="0"/>
              <a:t>+23</a:t>
            </a:r>
            <a:r>
              <a:rPr lang="en-US" dirty="0"/>
              <a:t>,Ag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</a:t>
            </a:r>
            <a:r>
              <a:rPr lang="en-US" dirty="0"/>
              <a:t>,Ta</a:t>
            </a:r>
            <a:r>
              <a:rPr lang="en-US" baseline="30000" dirty="0"/>
              <a:t>+38</a:t>
            </a:r>
            <a:r>
              <a:rPr lang="en-US" dirty="0"/>
              <a:t>, Au</a:t>
            </a:r>
            <a:r>
              <a:rPr lang="en-US" baseline="30000" dirty="0"/>
              <a:t>+47 </a:t>
            </a:r>
            <a:r>
              <a:rPr lang="en-US" dirty="0"/>
              <a:t>Bi</a:t>
            </a:r>
            <a:r>
              <a:rPr lang="en-US" baseline="30000" dirty="0"/>
              <a:t>+43</a:t>
            </a:r>
            <a:r>
              <a:rPr lang="en-US" dirty="0"/>
              <a:t>,</a:t>
            </a:r>
          </a:p>
          <a:p>
            <a:r>
              <a:rPr lang="en-US" dirty="0"/>
              <a:t> </a:t>
            </a:r>
          </a:p>
          <a:p>
            <a:r>
              <a:rPr lang="en-US" dirty="0">
                <a:solidFill>
                  <a:srgbClr val="7030A0"/>
                </a:solidFill>
              </a:rPr>
              <a:t>P (Linac)</a:t>
            </a:r>
          </a:p>
          <a:p>
            <a:r>
              <a:rPr lang="en-US" dirty="0">
                <a:solidFill>
                  <a:srgbClr val="FF0000"/>
                </a:solidFill>
              </a:rPr>
              <a:t>Au</a:t>
            </a:r>
            <a:r>
              <a:rPr lang="en-US" baseline="30000" dirty="0">
                <a:solidFill>
                  <a:srgbClr val="FF0000"/>
                </a:solidFill>
              </a:rPr>
              <a:t>+31 </a:t>
            </a:r>
            <a:r>
              <a:rPr lang="en-US" dirty="0">
                <a:solidFill>
                  <a:srgbClr val="FF0000"/>
                </a:solidFill>
              </a:rPr>
              <a:t>(Tandem) 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DAB9CD-DE35-CE83-9227-C4EA3932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37" y="2458492"/>
            <a:ext cx="5185355" cy="42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LINAC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135116" y="1313793"/>
            <a:ext cx="7706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BLIP has requested beam on   12/19/2025 ,</a:t>
            </a:r>
            <a:r>
              <a:rPr lang="en-US" b="1" dirty="0">
                <a:solidFill>
                  <a:srgbClr val="FF0000"/>
                </a:solidFill>
              </a:rPr>
              <a:t>Canceled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 beam is currently being used for setup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operating with normal beam intensity with pol ~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intensity H- source is operational.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RF modulator tube 8616 (V3)  in mod 7 is changed  today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A140E-D2BF-362B-1A15-8E387498A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93" y="3692418"/>
            <a:ext cx="7872247" cy="316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269831</TotalTime>
  <Words>192</Words>
  <Application>Microsoft Macintosh PowerPoint</Application>
  <PresentationFormat>On-screen Show (4:3)</PresentationFormat>
  <Paragraphs>45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681</cp:revision>
  <dcterms:created xsi:type="dcterms:W3CDTF">2021-06-08T16:06:04Z</dcterms:created>
  <dcterms:modified xsi:type="dcterms:W3CDTF">2025-12-02T16:27:23Z</dcterms:modified>
  <cp:category/>
</cp:coreProperties>
</file>