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12/2/25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 December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 December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 December 2025</a:t>
            </a:r>
            <a:endParaRPr lang="en-US" dirty="0"/>
          </a:p>
        </p:txBody>
      </p:sp>
      <p:pic>
        <p:nvPicPr>
          <p:cNvPr id="4" name="Picture 3" descr="Chart, bar chart&#10;&#10;AI-generated content may be incorrect.">
            <a:extLst>
              <a:ext uri="{FF2B5EF4-FFF2-40B4-BE49-F238E27FC236}">
                <a16:creationId xmlns:a16="http://schemas.microsoft.com/office/drawing/2014/main" id="{038019FC-E1D3-F7A4-5360-80A8D8301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31231"/>
            <a:ext cx="7772400" cy="451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 December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2F5F6FFD-764C-7CA0-395F-36530FA65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49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Daily electronics testing: Smooth running from both EBIS (after power supply replacement).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There is still some uncertainty about the date/time of the Booster Maintenance for the water leak repair currently listed as Wednesday morning 10 December.</a:t>
            </a:r>
          </a:p>
          <a:p>
            <a:pPr marL="0" indent="0">
              <a:buNone/>
            </a:pPr>
            <a:r>
              <a:rPr lang="en-US" sz="1800" dirty="0"/>
              <a:t>This may get moved to this Friday, or Saturday, or next Monday, or …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 December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29888</TotalTime>
  <Words>88</Words>
  <Application>Microsoft Macintosh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235</cp:revision>
  <cp:lastPrinted>2014-07-18T19:14:13Z</cp:lastPrinted>
  <dcterms:created xsi:type="dcterms:W3CDTF">2010-12-02T21:18:56Z</dcterms:created>
  <dcterms:modified xsi:type="dcterms:W3CDTF">2025-12-02T17:20:39Z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