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58424-5006-828E-5D74-E741468F1D8A}" v="35" dt="2025-12-02T14:48:02.532"/>
    <p1510:client id="{7101217F-27FF-4EE7-829D-B70A3CF0CBC6}" v="110" dt="2025-12-02T14:47:32.585"/>
    <p1510:client id="{9B79681E-C0D3-E2C4-CE38-3FD6335FCEBD}" v="92" dt="2025-12-02T15:13:17.366"/>
    <p1510:client id="{ACA7833A-72AC-B312-FD7F-E379BDA03A0A}" v="4" dt="2025-12-02T18:16:26.587"/>
    <p1510:client id="{F6ECFE6D-C8BF-9EA2-E8CA-CF2272692548}" v="60" dt="2025-12-02T16:40:36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12/1: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  <a:p>
            <a:pPr marL="857250" lvl="2" indent="0">
              <a:buNone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Canceled Th irradiation planned on December 19. Next irradiation is planned for March</a:t>
            </a:r>
            <a:endParaRPr lang="en-US" sz="1100" dirty="0">
              <a:solidFill>
                <a:srgbClr val="494B4D"/>
              </a:solidFill>
              <a:latin typeface="Roboto"/>
              <a:ea typeface="Roboto"/>
              <a:cs typeface="Roboto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Roof started to leak again in the Control Room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December monthly alarms testing and inspection</a:t>
            </a: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 dirty="0">
              <a:cs typeface="Arial"/>
            </a:endParaRPr>
          </a:p>
          <a:p>
            <a:pPr marL="862330" lvl="1" indent="0">
              <a:buFont typeface="Times" panose="02020603050405020304" pitchFamily="18" charset="0"/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USI for </a:t>
            </a: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’ – Approved by DOE-BHSO on 11/4.</a:t>
            </a:r>
            <a:endParaRPr lang="en-US" sz="2000">
              <a:solidFill>
                <a:srgbClr val="000000"/>
              </a:solidFill>
              <a:cs typeface="+mn-lt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to replace air compressor scroll head.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Vacuum leak checking around east target station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OPM revisions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Housekeeping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4</cp:revision>
  <cp:lastPrinted>2021-10-01T18:13:14Z</cp:lastPrinted>
  <dcterms:created xsi:type="dcterms:W3CDTF">2021-09-27T21:23:39Z</dcterms:created>
  <dcterms:modified xsi:type="dcterms:W3CDTF">2025-12-02T18:16:28Z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