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9"/>
    <p:restoredTop sz="94694"/>
  </p:normalViewPr>
  <p:slideViewPr>
    <p:cSldViewPr snapToGrid="0">
      <p:cViewPr varScale="1">
        <p:scale>
          <a:sx n="97" d="100"/>
          <a:sy n="97" d="100"/>
        </p:scale>
        <p:origin x="24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B14BA-5A41-FE41-8F07-1EB31019085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37FE5-D9E7-1B4E-A29F-AA65CA18F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1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6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4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55B7C-0A62-AF45-A9F9-A663A5B45881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nl.zoomgov.com/j/1611419224?pwd=geTbUl0d6jSxWK7jJcs5gPhundXaR6.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749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D0A6-F8EA-EE4C-6CDF-25FBF70A9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2977" y="501650"/>
            <a:ext cx="5036449" cy="1871689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/>
              <a:t>Time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E8A74-C385-2D9D-9BD2-50949C5BA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6080" y="3987532"/>
            <a:ext cx="6910022" cy="99425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Accelerator Operations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EE5B2-C377-CCEA-EFAF-B351B1ED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46080" y="3987532"/>
            <a:ext cx="3331443" cy="99425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12/09/2025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2432B-3980-56E7-9BAD-390238C2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Paul Sampson</a:t>
            </a:r>
          </a:p>
        </p:txBody>
      </p:sp>
    </p:spTree>
    <p:extLst>
      <p:ext uri="{BB962C8B-B14F-4D97-AF65-F5344CB8AC3E}">
        <p14:creationId xmlns:p14="http://schemas.microsoft.com/office/powerpoint/2010/main" val="421267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22D62-F8CF-3A32-802F-A9FE5D31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Accesses &amp; activities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738B8-3A42-9DE7-F871-1FA97772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2080592"/>
            <a:ext cx="6232136" cy="398038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Maintenance items went well</a:t>
            </a:r>
          </a:p>
          <a:p>
            <a:r>
              <a:rPr lang="en-US" sz="3600" dirty="0">
                <a:solidFill>
                  <a:schemeClr val="tx2"/>
                </a:solidFill>
              </a:rPr>
              <a:t>Failure on contactor </a:t>
            </a:r>
            <a:r>
              <a:rPr lang="en-US" sz="3600" dirty="0" err="1">
                <a:solidFill>
                  <a:schemeClr val="tx2"/>
                </a:solidFill>
              </a:rPr>
              <a:t>fo</a:t>
            </a:r>
            <a:r>
              <a:rPr lang="en-US" sz="3600" dirty="0">
                <a:solidFill>
                  <a:schemeClr val="tx2"/>
                </a:solidFill>
              </a:rPr>
              <a:t> UD1-2 on turn on</a:t>
            </a:r>
          </a:p>
          <a:p>
            <a:r>
              <a:rPr lang="en-US" sz="3600" dirty="0">
                <a:solidFill>
                  <a:schemeClr val="tx2"/>
                </a:solidFill>
              </a:rPr>
              <a:t>Repairs wrapping up</a:t>
            </a:r>
          </a:p>
          <a:p>
            <a:r>
              <a:rPr lang="en-US" sz="3600" dirty="0">
                <a:solidFill>
                  <a:schemeClr val="tx2"/>
                </a:solidFill>
              </a:rPr>
              <a:t>Last scheduled RHIC Maintenance Dec 23</a:t>
            </a:r>
            <a:r>
              <a:rPr lang="en-US" sz="3600" baseline="30000" dirty="0">
                <a:solidFill>
                  <a:schemeClr val="tx2"/>
                </a:solidFill>
              </a:rPr>
              <a:t>rd</a:t>
            </a:r>
            <a:r>
              <a:rPr lang="en-US" sz="3600" dirty="0">
                <a:solidFill>
                  <a:schemeClr val="tx2"/>
                </a:solidFill>
              </a:rPr>
              <a:t>!!!!!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58A9DF8E-5607-90FF-9416-CE12E188C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3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3BCA5-92BC-D749-2444-FEDC6C2C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kern="1200" dirty="0">
                <a:latin typeface="+mj-lt"/>
                <a:ea typeface="+mj-ea"/>
                <a:cs typeface="+mj-cs"/>
              </a:rPr>
              <a:t>Next Maintenance December Tuesday December 23</a:t>
            </a:r>
            <a:r>
              <a:rPr lang="en-US" sz="3400" kern="1200" baseline="30000" dirty="0">
                <a:latin typeface="+mj-lt"/>
                <a:ea typeface="+mj-ea"/>
                <a:cs typeface="+mj-cs"/>
              </a:rPr>
              <a:t>rd</a:t>
            </a:r>
            <a:endParaRPr lang="en-US" sz="3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est Plan">
            <a:extLst>
              <a:ext uri="{FF2B5EF4-FFF2-40B4-BE49-F238E27FC236}">
                <a16:creationId xmlns:a16="http://schemas.microsoft.com/office/drawing/2014/main" id="{3FA1BBDE-1F2A-6F97-7C72-71E418BA1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CFD46-7BD6-406A-73F7-7A587FE4E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Planning and scheduling on Friday Dec 22</a:t>
            </a:r>
            <a:r>
              <a:rPr lang="en-US" baseline="30000" dirty="0"/>
              <a:t>nd</a:t>
            </a:r>
            <a:r>
              <a:rPr lang="en-US" dirty="0"/>
              <a:t> 2:30 pm </a:t>
            </a:r>
            <a:r>
              <a:rPr lang="en-US" baseline="30000" dirty="0"/>
              <a:t> </a:t>
            </a:r>
            <a:r>
              <a:rPr lang="en-US" dirty="0"/>
              <a:t>h</a:t>
            </a:r>
            <a:r>
              <a:rPr lang="en-US" kern="1200" dirty="0"/>
              <a:t>ere</a:t>
            </a:r>
            <a:r>
              <a:rPr lang="en-US" kern="1200" dirty="0">
                <a:latin typeface="+mn-lt"/>
                <a:ea typeface="+mn-ea"/>
                <a:cs typeface="+mn-cs"/>
              </a:rPr>
              <a:t> and </a:t>
            </a:r>
            <a:r>
              <a:rPr lang="en-US" kern="1200" dirty="0">
                <a:latin typeface="+mn-lt"/>
                <a:ea typeface="+mn-ea"/>
                <a:cs typeface="+mn-cs"/>
                <a:hlinkClick r:id="rId4"/>
              </a:rPr>
              <a:t>streaming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76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3598-B30D-1BAC-00ED-EC88B455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 game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DC90FAD-3684-9402-83C6-C3679705D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2509" y="467208"/>
            <a:ext cx="4605586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12887</TotalTime>
  <Words>55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Time Meeting</vt:lpstr>
      <vt:lpstr>Accesses &amp; activities this week</vt:lpstr>
      <vt:lpstr>Next Maintenance December Tuesday December 23rd</vt:lpstr>
      <vt:lpstr>End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</dc:title>
  <dc:creator>Sampson, Paul</dc:creator>
  <cp:lastModifiedBy>Sampson, Paul</cp:lastModifiedBy>
  <cp:revision>54</cp:revision>
  <dcterms:created xsi:type="dcterms:W3CDTF">2024-04-16T14:21:02Z</dcterms:created>
  <dcterms:modified xsi:type="dcterms:W3CDTF">2025-12-09T18:30:35Z</dcterms:modified>
</cp:coreProperties>
</file>