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6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54604" y="1003669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Dec.3 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8am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A08AC5-871A-F09D-1F0B-0DDE3C5B41DA}"/>
              </a:ext>
            </a:extLst>
          </p:cNvPr>
          <p:cNvSpPr txBox="1"/>
          <p:nvPr/>
        </p:nvSpPr>
        <p:spPr>
          <a:xfrm>
            <a:off x="2282693" y="10117770"/>
            <a:ext cx="8068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CEC experiment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Vladimir, Yichao, CEC team, MCR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BAC8FE-689C-B38C-C4B2-7A907FBCF615}"/>
              </a:ext>
            </a:extLst>
          </p:cNvPr>
          <p:cNvSpPr txBox="1"/>
          <p:nvPr/>
        </p:nvSpPr>
        <p:spPr>
          <a:xfrm>
            <a:off x="241139" y="8650151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14pm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4BBEFE-BE42-C77F-FBA1-8A0E4177398F}"/>
              </a:ext>
            </a:extLst>
          </p:cNvPr>
          <p:cNvSpPr txBox="1"/>
          <p:nvPr/>
        </p:nvSpPr>
        <p:spPr>
          <a:xfrm>
            <a:off x="10515600" y="9427923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r>
              <a:rPr lang="en-US" sz="3200" b="1" dirty="0"/>
              <a:t>18.2GeV</a:t>
            </a:r>
          </a:p>
          <a:p>
            <a:endParaRPr lang="en-US" sz="3200" b="1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0E4146-BB1A-0634-1DF9-292910008B85}"/>
              </a:ext>
            </a:extLst>
          </p:cNvPr>
          <p:cNvCxnSpPr/>
          <p:nvPr/>
        </p:nvCxnSpPr>
        <p:spPr>
          <a:xfrm>
            <a:off x="1676400" y="8942539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FF78471-ED5D-4893-213C-4EBB0B8AD3F3}"/>
              </a:ext>
            </a:extLst>
          </p:cNvPr>
          <p:cNvSpPr txBox="1"/>
          <p:nvPr/>
        </p:nvSpPr>
        <p:spPr>
          <a:xfrm>
            <a:off x="10822619" y="6012097"/>
            <a:ext cx="23781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58ECEA-8028-9A18-D31C-C94976BE1D58}"/>
              </a:ext>
            </a:extLst>
          </p:cNvPr>
          <p:cNvSpPr txBox="1"/>
          <p:nvPr/>
        </p:nvSpPr>
        <p:spPr>
          <a:xfrm>
            <a:off x="10430589" y="3924955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Injection</a:t>
            </a:r>
          </a:p>
          <a:p>
            <a:endParaRPr lang="en-US" sz="32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1433A9-B82A-66B7-03D5-598740416FB3}"/>
              </a:ext>
            </a:extLst>
          </p:cNvPr>
          <p:cNvSpPr txBox="1"/>
          <p:nvPr/>
        </p:nvSpPr>
        <p:spPr>
          <a:xfrm>
            <a:off x="2250433" y="5505351"/>
            <a:ext cx="76911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25-12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Octupole limits in RHIC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400" b="1" dirty="0"/>
              <a:t>Mike, Vincent, Alexei, Guillaume, Steve, </a:t>
            </a:r>
          </a:p>
          <a:p>
            <a:r>
              <a:rPr lang="en-US" sz="2400" b="1" dirty="0"/>
              <a:t>Travis,  Brendan,  MCR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2AF07-397D-D126-47DB-6BC22A8337AE}"/>
              </a:ext>
            </a:extLst>
          </p:cNvPr>
          <p:cNvSpPr txBox="1"/>
          <p:nvPr/>
        </p:nvSpPr>
        <p:spPr>
          <a:xfrm>
            <a:off x="454604" y="1003669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Backup APEX  Plan for  Dec.3 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F6BDB8-23AD-88C5-ED1E-DA3F4C8C08AD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8am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3D819D-A7D3-474B-D2B0-91D50525E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8D201B-236E-8C59-99F7-372C656F8F00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A4EEE80-E2F5-F2A0-65F2-AC5A3695F355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2F07DC-B663-7375-35B7-3C0ACB51F9BC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1103FA-E3F7-B2A2-6DC3-78A98A6855B0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0A1B01-FB91-18C6-73CB-CA36B9D18B1F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ABFA9A9-1701-48BC-DCE1-9D1CB451EAD4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8E3B39-4AD6-6C74-EA44-44C7029E6B35}"/>
              </a:ext>
            </a:extLst>
          </p:cNvPr>
          <p:cNvSpPr txBox="1"/>
          <p:nvPr/>
        </p:nvSpPr>
        <p:spPr>
          <a:xfrm>
            <a:off x="2753637" y="8508021"/>
            <a:ext cx="8068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CEC experiment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Vladimir, Yichao, CEC team, MCR</a:t>
            </a:r>
            <a:endParaRPr lang="en-US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30028D-700A-FD5C-5B39-E8EA422BAEEB}"/>
              </a:ext>
            </a:extLst>
          </p:cNvPr>
          <p:cNvSpPr txBox="1"/>
          <p:nvPr/>
        </p:nvSpPr>
        <p:spPr>
          <a:xfrm>
            <a:off x="241139" y="775212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14pm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C62862-A3AF-845A-3FFA-7AE64BFFC107}"/>
              </a:ext>
            </a:extLst>
          </p:cNvPr>
          <p:cNvSpPr txBox="1"/>
          <p:nvPr/>
        </p:nvSpPr>
        <p:spPr>
          <a:xfrm>
            <a:off x="10489768" y="7362381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r>
              <a:rPr lang="en-US" sz="3200" b="1" dirty="0"/>
              <a:t>18.2GeV</a:t>
            </a:r>
          </a:p>
          <a:p>
            <a:endParaRPr lang="en-US" sz="3200" b="1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AD253D-6F06-F562-CA17-59F7A87F4CB8}"/>
              </a:ext>
            </a:extLst>
          </p:cNvPr>
          <p:cNvCxnSpPr/>
          <p:nvPr/>
        </p:nvCxnSpPr>
        <p:spPr>
          <a:xfrm>
            <a:off x="1702232" y="810071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DF085CE-CFFA-8A76-96BA-DF8B4091DC0E}"/>
              </a:ext>
            </a:extLst>
          </p:cNvPr>
          <p:cNvSpPr txBox="1"/>
          <p:nvPr/>
        </p:nvSpPr>
        <p:spPr>
          <a:xfrm>
            <a:off x="10822619" y="6012097"/>
            <a:ext cx="23781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EEC019-FD7D-B4E7-75FF-B4100645F247}"/>
              </a:ext>
            </a:extLst>
          </p:cNvPr>
          <p:cNvSpPr txBox="1"/>
          <p:nvPr/>
        </p:nvSpPr>
        <p:spPr>
          <a:xfrm>
            <a:off x="10430589" y="3924955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Injection</a:t>
            </a:r>
          </a:p>
          <a:p>
            <a:endParaRPr lang="en-US" sz="3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C6F0905-07F6-4872-130D-8E01BA39772C}"/>
              </a:ext>
            </a:extLst>
          </p:cNvPr>
          <p:cNvSpPr txBox="1"/>
          <p:nvPr/>
        </p:nvSpPr>
        <p:spPr>
          <a:xfrm>
            <a:off x="2250433" y="5505351"/>
            <a:ext cx="76911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25-12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Octupole limits in RHIC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400" b="1" dirty="0"/>
              <a:t>Mike, Vincent, Alexei, Guillaume, Steve, </a:t>
            </a:r>
          </a:p>
          <a:p>
            <a:r>
              <a:rPr lang="en-US" sz="2400" b="1" dirty="0"/>
              <a:t>Travis,  Brendan,  MCR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A1E5F9F-89CE-882F-A24D-DFB4CF882B8F}"/>
              </a:ext>
            </a:extLst>
          </p:cNvPr>
          <p:cNvCxnSpPr/>
          <p:nvPr/>
        </p:nvCxnSpPr>
        <p:spPr>
          <a:xfrm>
            <a:off x="1650568" y="10866740"/>
            <a:ext cx="8839200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4A4F5CB-19C3-FA38-F05A-947062218E66}"/>
              </a:ext>
            </a:extLst>
          </p:cNvPr>
          <p:cNvSpPr txBox="1"/>
          <p:nvPr/>
        </p:nvSpPr>
        <p:spPr>
          <a:xfrm>
            <a:off x="10489768" y="10099389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r>
              <a:rPr lang="en-US" sz="3200" b="1" dirty="0"/>
              <a:t>31GeV</a:t>
            </a:r>
          </a:p>
          <a:p>
            <a:endParaRPr lang="en-US" sz="32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E6A9E6-BC93-36EC-805D-B9D35409B495}"/>
              </a:ext>
            </a:extLst>
          </p:cNvPr>
          <p:cNvSpPr txBox="1"/>
          <p:nvPr/>
        </p:nvSpPr>
        <p:spPr>
          <a:xfrm>
            <a:off x="2361607" y="11126315"/>
            <a:ext cx="8068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25-08: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Benchmark IBS rates with coupling for flat beam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( 31 GeV)  </a:t>
            </a:r>
            <a:endParaRPr lang="en-US" sz="2800" b="1" dirty="0">
              <a:solidFill>
                <a:srgbClr val="7030A0"/>
              </a:solidFill>
            </a:endParaRPr>
          </a:p>
          <a:p>
            <a:r>
              <a:rPr lang="en-US" sz="2800" b="1" dirty="0">
                <a:solidFill>
                  <a:srgbClr val="7030A0"/>
                </a:solidFill>
              </a:rPr>
              <a:t>Yun, Brendan, Kevin, Travis, MCR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064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684</TotalTime>
  <Words>142</Words>
  <Application>Microsoft Office PowerPoint</Application>
  <PresentationFormat>Custom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135</cp:revision>
  <dcterms:created xsi:type="dcterms:W3CDTF">2021-04-19T19:33:17Z</dcterms:created>
  <dcterms:modified xsi:type="dcterms:W3CDTF">2025-12-02T15:52:16Z</dcterms:modified>
</cp:coreProperties>
</file>