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34"/>
    <p:restoredTop sz="94701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9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 09,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MP7- RHIC support</a:t>
            </a:r>
          </a:p>
          <a:p>
            <a:pPr lvl="0"/>
            <a:r>
              <a:rPr lang="en-US" dirty="0"/>
              <a:t>  Au concluded on Monday </a:t>
            </a:r>
          </a:p>
          <a:p>
            <a:pPr lvl="0"/>
            <a:r>
              <a:rPr lang="en-US" dirty="0"/>
              <a:t>Au</a:t>
            </a:r>
            <a:r>
              <a:rPr lang="en-US" baseline="30000" dirty="0"/>
              <a:t>+31 </a:t>
            </a:r>
            <a:r>
              <a:rPr lang="en-US" dirty="0"/>
              <a:t>to NSRL </a:t>
            </a:r>
          </a:p>
          <a:p>
            <a:r>
              <a:rPr lang="en-US" dirty="0"/>
              <a:t>External user  on this Thursday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660E8-0FA7-386F-52B0-7B831A2F6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51" y="3047999"/>
            <a:ext cx="8339321" cy="405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0" y="188849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/>
          </a:bodyPr>
          <a:lstStyle/>
          <a:p>
            <a:pPr marL="0" indent="0"/>
            <a:endParaRPr lang="en-US" sz="19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Smooth operation for 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LEBT solenoid cooling,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MEBT Q1/Q2 resets , DT6 Trek PS replaced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lvl="0" indent="0"/>
            <a:endParaRPr lang="en-US" sz="1900" dirty="0"/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499719" y="2885871"/>
            <a:ext cx="227501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baseline="30000" dirty="0"/>
              <a:t>  </a:t>
            </a:r>
            <a:r>
              <a:rPr lang="en-US" dirty="0"/>
              <a:t>Si</a:t>
            </a:r>
            <a:r>
              <a:rPr lang="en-US" baseline="30000" dirty="0"/>
              <a:t>+11 ,</a:t>
            </a:r>
            <a:r>
              <a:rPr lang="en-US" dirty="0"/>
              <a:t>Fe</a:t>
            </a:r>
            <a:r>
              <a:rPr lang="en-US" baseline="30000" dirty="0"/>
              <a:t>+20</a:t>
            </a:r>
            <a:r>
              <a:rPr lang="en-US" dirty="0"/>
              <a:t>   Tb</a:t>
            </a:r>
            <a:r>
              <a:rPr lang="en-US" baseline="30000" dirty="0"/>
              <a:t>+35</a:t>
            </a:r>
            <a:r>
              <a:rPr lang="en-US" dirty="0"/>
              <a:t>,Ta</a:t>
            </a:r>
            <a:r>
              <a:rPr lang="en-US" baseline="30000" dirty="0"/>
              <a:t>+38</a:t>
            </a:r>
            <a:r>
              <a:rPr lang="en-US" dirty="0"/>
              <a:t>, Au</a:t>
            </a:r>
            <a:r>
              <a:rPr lang="en-US" baseline="30000" dirty="0"/>
              <a:t>+47 </a:t>
            </a:r>
            <a:r>
              <a:rPr lang="en-US" dirty="0"/>
              <a:t>Bi</a:t>
            </a:r>
            <a:r>
              <a:rPr lang="en-US" baseline="30000" dirty="0"/>
              <a:t>+43</a:t>
            </a:r>
            <a:r>
              <a:rPr lang="en-US" dirty="0"/>
              <a:t>,</a:t>
            </a:r>
          </a:p>
          <a:p>
            <a:r>
              <a:rPr lang="en-US" dirty="0"/>
              <a:t> </a:t>
            </a:r>
          </a:p>
          <a:p>
            <a:r>
              <a:rPr lang="en-US" dirty="0">
                <a:solidFill>
                  <a:srgbClr val="7030A0"/>
                </a:solidFill>
              </a:rPr>
              <a:t>P (Linac)</a:t>
            </a:r>
          </a:p>
          <a:p>
            <a:r>
              <a:rPr lang="en-US" dirty="0">
                <a:solidFill>
                  <a:srgbClr val="FF0000"/>
                </a:solidFill>
              </a:rPr>
              <a:t>Au</a:t>
            </a:r>
            <a:r>
              <a:rPr lang="en-US" baseline="30000" dirty="0">
                <a:solidFill>
                  <a:srgbClr val="FF0000"/>
                </a:solidFill>
              </a:rPr>
              <a:t>+31 </a:t>
            </a:r>
            <a:r>
              <a:rPr lang="en-US" dirty="0">
                <a:solidFill>
                  <a:srgbClr val="FF0000"/>
                </a:solidFill>
              </a:rPr>
              <a:t>(Tandem) 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>
              <a:solidFill>
                <a:srgbClr val="7030A0"/>
              </a:solidFill>
            </a:endParaRPr>
          </a:p>
          <a:p>
            <a:endParaRPr lang="en-US" baseline="30000" dirty="0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6034F8-5D0A-BD8E-4415-2381D0FF3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446" y="2658664"/>
            <a:ext cx="5056095" cy="411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BA44-B2CA-D6B9-9A49-8C35497A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LINAC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857FB-9D37-BA66-38B4-E42CD940C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4C260-7CDF-6993-A885-59AE9561A0A5}"/>
              </a:ext>
            </a:extLst>
          </p:cNvPr>
          <p:cNvSpPr txBox="1"/>
          <p:nvPr/>
        </p:nvSpPr>
        <p:spPr>
          <a:xfrm>
            <a:off x="1099258" y="1149210"/>
            <a:ext cx="77063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PP beam is currently being used for setup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OPPIS operating with normal beam intensity with pol ~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intensity H- source is operational.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 Mod 7 issues resolved by changing modulator tubes (V2 and V3) 8618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H-Jet , maintenance, Nozzle for jet was replace, broken chopper motor was replaced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DC514-96FC-18FD-5FB9-AC70A86B6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06" y="3335212"/>
            <a:ext cx="7981988" cy="361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6906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270091</TotalTime>
  <Words>182</Words>
  <Application>Microsoft Macintosh PowerPoint</Application>
  <PresentationFormat>On-screen Show (4:3)</PresentationFormat>
  <Paragraphs>43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Preinjector Status</vt:lpstr>
      <vt:lpstr>Tandem </vt:lpstr>
      <vt:lpstr>EBIS</vt:lpstr>
      <vt:lpstr>LINAC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683</cp:revision>
  <dcterms:created xsi:type="dcterms:W3CDTF">2021-06-08T16:06:04Z</dcterms:created>
  <dcterms:modified xsi:type="dcterms:W3CDTF">2025-12-09T17:13:22Z</dcterms:modified>
  <cp:category/>
</cp:coreProperties>
</file>