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4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1036" y="733531"/>
            <a:ext cx="4167676" cy="28363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12/9/25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41160" y="895751"/>
            <a:ext cx="5342059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input intensity routinely up to 6x1011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Nominal RHIC fill 6-7x1011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extraction intensity ~ 2x1011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vs intensity scan shows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‘zero intensity’ polarization (normally associated with source or Booster resonances)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slope (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dI</a:t>
            </a:r>
            <a:r>
              <a:rPr lang="en-US" dirty="0"/>
              <a:t> ~ -8%).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dirty="0" err="1"/>
              <a:t>hor</a:t>
            </a:r>
            <a:r>
              <a:rPr lang="en-US" dirty="0"/>
              <a:t> resonance measures, usually 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dI</a:t>
            </a:r>
            <a:r>
              <a:rPr lang="en-US" dirty="0"/>
              <a:t> ~ -4%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Circulating loss during extraction, can be tuned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Complicated by local-only control of the extraction bump amplitude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Uarc4 failure (</a:t>
            </a:r>
            <a:r>
              <a:rPr lang="en-US" dirty="0" err="1"/>
              <a:t>a.k.a</a:t>
            </a:r>
            <a:r>
              <a:rPr lang="en-US" dirty="0"/>
              <a:t> UD1-2)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6401802" y="2026929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9211242" y="895751"/>
            <a:ext cx="285206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(protons)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B7CAE-5511-8708-2063-AA3444E2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0697" r="1359" b="1272"/>
          <a:stretch>
            <a:fillRect/>
          </a:stretch>
        </p:blipFill>
        <p:spPr bwMode="auto">
          <a:xfrm>
            <a:off x="6795914" y="3569865"/>
            <a:ext cx="4494246" cy="32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6DFE7-3F47-628E-9613-0E8F51B78A97}"/>
              </a:ext>
            </a:extLst>
          </p:cNvPr>
          <p:cNvSpPr txBox="1"/>
          <p:nvPr/>
        </p:nvSpPr>
        <p:spPr>
          <a:xfrm>
            <a:off x="8879548" y="3711906"/>
            <a:ext cx="162095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 v Intensity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66650-2696-1F83-A77D-6F72004B8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10159-1ABF-87DA-C616-D103F3E7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518" y="1118795"/>
            <a:ext cx="6157712" cy="4061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E15233-7D96-269A-D093-F9789B87C671}"/>
              </a:ext>
            </a:extLst>
          </p:cNvPr>
          <p:cNvSpPr txBox="1"/>
          <p:nvPr/>
        </p:nvSpPr>
        <p:spPr>
          <a:xfrm>
            <a:off x="774550" y="355002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U-arc 4 Contactor Failure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EC017-FB6E-2140-B749-79B2C2E44985}"/>
              </a:ext>
            </a:extLst>
          </p:cNvPr>
          <p:cNvSpPr txBox="1"/>
          <p:nvPr/>
        </p:nvSpPr>
        <p:spPr>
          <a:xfrm>
            <a:off x="677732" y="1118795"/>
            <a:ext cx="4604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U-arc 4: 4 deg dipole bend, two magnets powered in series (UD1 and UD2)</a:t>
            </a:r>
          </a:p>
          <a:p>
            <a:endParaRPr lang="en-US" dirty="0"/>
          </a:p>
          <a:p>
            <a:r>
              <a:rPr lang="en-US" dirty="0"/>
              <a:t>AGS extraction critical device (</a:t>
            </a:r>
            <a:r>
              <a:rPr lang="en-US" dirty="0" err="1"/>
              <a:t>i.e</a:t>
            </a:r>
            <a:r>
              <a:rPr lang="en-US" dirty="0"/>
              <a:t> locking this out is verified to prevent beam from leaving the AGS enclosure)</a:t>
            </a:r>
          </a:p>
          <a:p>
            <a:endParaRPr lang="en-US" dirty="0"/>
          </a:p>
          <a:p>
            <a:r>
              <a:rPr lang="en-US" dirty="0"/>
              <a:t>Replacement of 300 </a:t>
            </a:r>
            <a:r>
              <a:rPr lang="en-US" dirty="0" err="1"/>
              <a:t>lb</a:t>
            </a:r>
            <a:r>
              <a:rPr lang="en-US" dirty="0"/>
              <a:t> breaker requires rigging, significant work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Opted to delay repair to this morning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Repair estimated to be finished ~1330 (roughly now-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3EC8DA-6C8B-3F81-4647-D5ABA7E7F26D}"/>
              </a:ext>
            </a:extLst>
          </p:cNvPr>
          <p:cNvSpPr/>
          <p:nvPr/>
        </p:nvSpPr>
        <p:spPr>
          <a:xfrm>
            <a:off x="6390042" y="3872753"/>
            <a:ext cx="1043492" cy="688489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BB2D7BD-8FAE-5742-D381-623F8E01CF62}"/>
              </a:ext>
            </a:extLst>
          </p:cNvPr>
          <p:cNvSpPr/>
          <p:nvPr/>
        </p:nvSpPr>
        <p:spPr>
          <a:xfrm rot="15728839">
            <a:off x="9284970" y="3324113"/>
            <a:ext cx="806823" cy="1957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U-line to RHIC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42D63C2-8841-E087-AEDA-BEE8E0FC8642}"/>
              </a:ext>
            </a:extLst>
          </p:cNvPr>
          <p:cNvSpPr/>
          <p:nvPr/>
        </p:nvSpPr>
        <p:spPr>
          <a:xfrm rot="14151571">
            <a:off x="8378422" y="1465293"/>
            <a:ext cx="806823" cy="1957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AGS </a:t>
            </a:r>
            <a:r>
              <a:rPr lang="en-US"/>
              <a:t>circulatng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056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30761</TotalTime>
  <Words>181</Words>
  <Application>Microsoft Macintosh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Injector Status: Time meeting 12/9/25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70</cp:revision>
  <dcterms:created xsi:type="dcterms:W3CDTF">2025-03-25T17:08:08Z</dcterms:created>
  <dcterms:modified xsi:type="dcterms:W3CDTF">2025-12-09T16:35:47Z</dcterms:modified>
  <cp:category/>
</cp:coreProperties>
</file>