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99" r:id="rId3"/>
    <p:sldId id="297" r:id="rId4"/>
    <p:sldId id="298" r:id="rId5"/>
    <p:sldId id="296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7" autoAdjust="0"/>
    <p:restoredTop sz="99828" autoAdjust="0"/>
  </p:normalViewPr>
  <p:slideViewPr>
    <p:cSldViewPr>
      <p:cViewPr>
        <p:scale>
          <a:sx n="83" d="100"/>
          <a:sy n="83" d="100"/>
        </p:scale>
        <p:origin x="550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240092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12/09/2025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 and Xiaodong Jiang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907872-F2C1-9B60-9024-7C2237DD6A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FFE84-3620-9EBA-BDB9-633B97F13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Scheduled users last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02C5F3-D12B-10CD-7E39-538DD038D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19 August 2025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E9F1EAA-36D9-2871-736D-7F1D77D702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84784"/>
            <a:ext cx="7772400" cy="4574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744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Scheduled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19 August 2025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3246B5D-C3E2-0B11-752B-DE46B69B07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484784"/>
            <a:ext cx="7824767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Scheduled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19 August 2025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F09477-9398-DF34-437E-5494F7F663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654" y="1556792"/>
            <a:ext cx="769934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00809"/>
            <a:ext cx="7918648" cy="1944216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December 22nd,  2-hours for Blue Origin, HALU material activation test.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NSRL will not be running during the holiday weeks.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NSRL users are scheduled starting Jan. 5</a:t>
            </a:r>
            <a:r>
              <a:rPr lang="en-US" sz="1800" baseline="30000" dirty="0"/>
              <a:t>th</a:t>
            </a:r>
            <a:r>
              <a:rPr lang="en-US" sz="1800" dirty="0"/>
              <a:t>, 2026.</a:t>
            </a:r>
          </a:p>
          <a:p>
            <a:pPr marL="0" indent="0">
              <a:buNone/>
            </a:pPr>
            <a:endParaRPr lang="en-US" sz="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19 August 2025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FB9C67-946C-6508-25E3-ACFF08A99FB4}"/>
              </a:ext>
            </a:extLst>
          </p:cNvPr>
          <p:cNvSpPr txBox="1"/>
          <p:nvPr/>
        </p:nvSpPr>
        <p:spPr>
          <a:xfrm>
            <a:off x="694509" y="4077072"/>
            <a:ext cx="559159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Thanks to EBIS.</a:t>
            </a:r>
          </a:p>
          <a:p>
            <a:r>
              <a:rPr lang="en-US" dirty="0"/>
              <a:t>Thanks to MCR.</a:t>
            </a:r>
          </a:p>
          <a:p>
            <a:r>
              <a:rPr lang="en-US" dirty="0"/>
              <a:t>Thanks to everyone that support NSRL.</a:t>
            </a:r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28353</TotalTime>
  <Words>86</Words>
  <Application>Microsoft Office PowerPoint</Application>
  <PresentationFormat>On-screen Show (4:3)</PresentationFormat>
  <Paragraphs>21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Blank Presentation</vt:lpstr>
      <vt:lpstr>NSRL Time Meeting Report</vt:lpstr>
      <vt:lpstr>Scheduled users last week</vt:lpstr>
      <vt:lpstr>Scheduled for this week</vt:lpstr>
      <vt:lpstr>Scheduled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Jiang, Xiaodong</cp:lastModifiedBy>
  <cp:revision>226</cp:revision>
  <cp:lastPrinted>2014-07-18T19:14:13Z</cp:lastPrinted>
  <dcterms:created xsi:type="dcterms:W3CDTF">2010-12-02T21:18:56Z</dcterms:created>
  <dcterms:modified xsi:type="dcterms:W3CDTF">2025-12-09T16:14:56Z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