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58399-64D8-A375-C0F6-F8D6F21B8E6C}" v="211" dt="2025-12-09T14:17:50.880"/>
    <p1510:client id="{8D917DAF-F96A-17AB-F1D1-806BD4668F45}" v="108" dt="2025-12-09T14:18:31.852"/>
    <p1510:client id="{CAF2F57C-FF99-2A34-1511-29759B7A4676}" v="4" dt="2025-12-09T14:20:16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12/8: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 (pending continuation of operations):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  <a:p>
            <a:pPr marL="857250" lvl="2" indent="0">
              <a:buNone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Canceled Th irradiation planned on December 19. Next irradiation is planned for March</a:t>
            </a:r>
            <a:endParaRPr lang="en-US" sz="1100">
              <a:solidFill>
                <a:srgbClr val="494B4D"/>
              </a:solidFill>
              <a:latin typeface="Roboto"/>
              <a:ea typeface="Roboto"/>
              <a:cs typeface="Roboto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Roof started to leak again in the Control Room - the water diverter installed as a temporary solution until the roof repair/replacement can be done. Most likely springtime when temperature allows.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December monthly alarms testing and inspection</a:t>
            </a:r>
          </a:p>
          <a:p>
            <a:pPr lvl="3"/>
            <a:r>
              <a:rPr lang="en-US" err="1">
                <a:latin typeface="Arial"/>
                <a:ea typeface="ＭＳ Ｐゴシック"/>
                <a:cs typeface="Arial"/>
              </a:rPr>
              <a:t>dP</a:t>
            </a:r>
            <a:r>
              <a:rPr lang="en-US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Request from water group to regenerate/replace the resin in the makeup water deionizer.</a:t>
            </a: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0" lvl="1" indent="0">
              <a:buNone/>
              <a:defRPr/>
            </a:pPr>
            <a:r>
              <a:rPr lang="en-US" sz="18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USI for </a:t>
            </a: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’ – Approved by DOE-BHSO on 11/4.</a:t>
            </a:r>
            <a:endParaRPr lang="en-US" sz="2000">
              <a:solidFill>
                <a:srgbClr val="000000"/>
              </a:solidFill>
              <a:cs typeface="+mn-lt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err="1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configuring software &amp; hardware for remote operation from control room.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 (in progress)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to replace air compressor scroll head. Work to start this week (Tentative).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Investigate west target selector functionality</a:t>
            </a: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Vault room </a:t>
            </a:r>
            <a:r>
              <a:rPr lang="en-US" err="1">
                <a:solidFill>
                  <a:srgbClr val="000000"/>
                </a:solidFill>
                <a:ea typeface="MS PGothic"/>
                <a:cs typeface="Arial"/>
              </a:rPr>
              <a:t>Dp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fluctuating, WO to address.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Times" panose="02020603050405020304" pitchFamily="18" charset="0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1085850">
              <a:buFont typeface="Wingdings" panose="05000000000000000000" pitchFamily="2" charset="2"/>
              <a:buChar char="§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OPM revisions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2025-12-09T18:47:07Z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