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378" r:id="rId5"/>
    <p:sldId id="374" r:id="rId6"/>
    <p:sldId id="376" r:id="rId7"/>
    <p:sldId id="371" r:id="rId8"/>
    <p:sldId id="372" r:id="rId9"/>
    <p:sldId id="364" r:id="rId10"/>
    <p:sldId id="366" r:id="rId11"/>
    <p:sldId id="362" r:id="rId12"/>
    <p:sldId id="360" r:id="rId13"/>
    <p:sldId id="356" r:id="rId14"/>
    <p:sldId id="357" r:id="rId15"/>
    <p:sldId id="361" r:id="rId16"/>
    <p:sldId id="363" r:id="rId17"/>
    <p:sldId id="365" r:id="rId18"/>
    <p:sldId id="367" r:id="rId19"/>
    <p:sldId id="370" r:id="rId20"/>
    <p:sldId id="373" r:id="rId21"/>
    <p:sldId id="375" r:id="rId22"/>
    <p:sldId id="377" r:id="rId23"/>
    <p:sldId id="379" r:id="rId24"/>
    <p:sldId id="318" r:id="rId25"/>
    <p:sldId id="345" r:id="rId26"/>
    <p:sldId id="339" r:id="rId27"/>
    <p:sldId id="306" r:id="rId28"/>
    <p:sldId id="355" r:id="rId29"/>
    <p:sldId id="358" r:id="rId30"/>
    <p:sldId id="359" r:id="rId31"/>
    <p:sldId id="354" r:id="rId32"/>
    <p:sldId id="369" r:id="rId33"/>
    <p:sldId id="304" r:id="rId3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B4948-8600-452E-890D-CCBF68151512}" v="8" dt="2025-12-08T17:48:52.944"/>
    <p1510:client id="{776D79FC-FBF2-4D2A-9630-B7E630B99CDB}" v="4" dt="2025-12-09T17:09:07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addSld modSld sldOrd">
      <pc:chgData name="Marr, Gregory" userId="3561ba5d-ecd2-4074-b30a-c8c766e651bb" providerId="ADAL" clId="{DF02E204-A254-4422-AD99-DCB2DD1C1BF4}" dt="2025-12-08T17:47:32.238" v="16" actId="27918"/>
      <pc:docMkLst>
        <pc:docMk/>
      </pc:docMkLst>
      <pc:sldChg chg="modSp mod">
        <pc:chgData name="Marr, Gregory" userId="3561ba5d-ecd2-4074-b30a-c8c766e651bb" providerId="ADAL" clId="{DF02E204-A254-4422-AD99-DCB2DD1C1BF4}" dt="2025-12-08T17:47:00.681" v="15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2-08T17:47:00.681" v="15" actId="20577"/>
          <ac:spMkLst>
            <pc:docMk/>
            <pc:sldMk cId="1973591361" sldId="345"/>
            <ac:spMk id="6" creationId="{BCD58E3F-F47B-442F-B8F8-75AE9391E2A8}"/>
          </ac:spMkLst>
        </pc:spChg>
      </pc:sldChg>
      <pc:sldChg chg="mod">
        <pc:chgData name="Marr, Gregory" userId="3561ba5d-ecd2-4074-b30a-c8c766e651bb" providerId="ADAL" clId="{DF02E204-A254-4422-AD99-DCB2DD1C1BF4}" dt="2025-12-08T17:47:32.238" v="16" actId="27918"/>
        <pc:sldMkLst>
          <pc:docMk/>
          <pc:sldMk cId="3153405175" sldId="359"/>
        </pc:sldMkLst>
      </pc:sldChg>
      <pc:sldChg chg="delSp mod ord">
        <pc:chgData name="Marr, Gregory" userId="3561ba5d-ecd2-4074-b30a-c8c766e651bb" providerId="ADAL" clId="{DF02E204-A254-4422-AD99-DCB2DD1C1BF4}" dt="2025-12-08T17:45:58.476" v="3"/>
        <pc:sldMkLst>
          <pc:docMk/>
          <pc:sldMk cId="137869178" sldId="374"/>
        </pc:sldMkLst>
        <pc:graphicFrameChg chg="del">
          <ac:chgData name="Marr, Gregory" userId="3561ba5d-ecd2-4074-b30a-c8c766e651bb" providerId="ADAL" clId="{DF02E204-A254-4422-AD99-DCB2DD1C1BF4}" dt="2025-12-08T17:45:50.394" v="1" actId="478"/>
          <ac:graphicFrameMkLst>
            <pc:docMk/>
            <pc:sldMk cId="137869178" sldId="374"/>
            <ac:graphicFrameMk id="4" creationId="{00000000-0008-0000-0000-000049AAD500}"/>
          </ac:graphicFrameMkLst>
        </pc:graphicFrameChg>
      </pc:sldChg>
      <pc:sldChg chg="add">
        <pc:chgData name="Marr, Gregory" userId="3561ba5d-ecd2-4074-b30a-c8c766e651bb" providerId="ADAL" clId="{DF02E204-A254-4422-AD99-DCB2DD1C1BF4}" dt="2025-12-08T17:45:46.159" v="0" actId="2890"/>
        <pc:sldMkLst>
          <pc:docMk/>
          <pc:sldMk cId="2939159398" sldId="378"/>
        </pc:sldMkLst>
      </pc:sldChg>
      <pc:sldChg chg="delSp add mod">
        <pc:chgData name="Marr, Gregory" userId="3561ba5d-ecd2-4074-b30a-c8c766e651bb" providerId="ADAL" clId="{DF02E204-A254-4422-AD99-DCB2DD1C1BF4}" dt="2025-12-08T17:46:14.593" v="5" actId="478"/>
        <pc:sldMkLst>
          <pc:docMk/>
          <pc:sldMk cId="395318100" sldId="379"/>
        </pc:sldMkLst>
        <pc:graphicFrameChg chg="del">
          <ac:chgData name="Marr, Gregory" userId="3561ba5d-ecd2-4074-b30a-c8c766e651bb" providerId="ADAL" clId="{DF02E204-A254-4422-AD99-DCB2DD1C1BF4}" dt="2025-12-08T17:46:14.593" v="5" actId="478"/>
          <ac:graphicFrameMkLst>
            <pc:docMk/>
            <pc:sldMk cId="395318100" sldId="379"/>
            <ac:graphicFrameMk id="6" creationId="{E068D3E6-34E8-54FA-729C-294D9F9B2E32}"/>
          </ac:graphicFrameMkLst>
        </pc:graphicFrameChg>
      </pc:sldChg>
    </pc:docChg>
  </pc:docChgLst>
  <pc:docChgLst>
    <pc:chgData name="Naylor, Christopher E" userId="20928a99-32da-4649-a69c-3ef784adbb1c" providerId="ADAL" clId="{BE243B1B-545F-4A69-BBC2-2919BF600717}"/>
    <pc:docChg chg="undo custSel modSld">
      <pc:chgData name="Naylor, Christopher E" userId="20928a99-32da-4649-a69c-3ef784adbb1c" providerId="ADAL" clId="{BE243B1B-545F-4A69-BBC2-2919BF600717}" dt="2025-12-09T17:10:29.873" v="1638" actId="14100"/>
      <pc:docMkLst>
        <pc:docMk/>
      </pc:docMkLst>
      <pc:sldChg chg="addSp modSp mod">
        <pc:chgData name="Naylor, Christopher E" userId="20928a99-32da-4649-a69c-3ef784adbb1c" providerId="ADAL" clId="{BE243B1B-545F-4A69-BBC2-2919BF600717}" dt="2025-12-09T17:07:06.628" v="1636" actId="962"/>
        <pc:sldMkLst>
          <pc:docMk/>
          <pc:sldMk cId="3919863926" sldId="306"/>
        </pc:sldMkLst>
        <pc:spChg chg="mod">
          <ac:chgData name="Naylor, Christopher E" userId="20928a99-32da-4649-a69c-3ef784adbb1c" providerId="ADAL" clId="{BE243B1B-545F-4A69-BBC2-2919BF600717}" dt="2025-12-09T16:56:02.783" v="1628" actId="6549"/>
          <ac:spMkLst>
            <pc:docMk/>
            <pc:sldMk cId="3919863926" sldId="306"/>
            <ac:spMk id="3" creationId="{CE05BAB3-93A9-4362-AA58-BF024EA3D008}"/>
          </ac:spMkLst>
        </pc:spChg>
        <pc:picChg chg="add mod">
          <ac:chgData name="Naylor, Christopher E" userId="20928a99-32da-4649-a69c-3ef784adbb1c" providerId="ADAL" clId="{BE243B1B-545F-4A69-BBC2-2919BF600717}" dt="2025-12-09T17:07:06.628" v="1636" actId="962"/>
          <ac:picMkLst>
            <pc:docMk/>
            <pc:sldMk cId="3919863926" sldId="306"/>
            <ac:picMk id="5" creationId="{2AB2512D-26D0-B91A-5012-48505AF8A659}"/>
          </ac:picMkLst>
        </pc:picChg>
        <pc:picChg chg="mod">
          <ac:chgData name="Naylor, Christopher E" userId="20928a99-32da-4649-a69c-3ef784adbb1c" providerId="ADAL" clId="{BE243B1B-545F-4A69-BBC2-2919BF600717}" dt="2025-12-09T16:53:01.251" v="1466" actId="1076"/>
          <ac:picMkLst>
            <pc:docMk/>
            <pc:sldMk cId="3919863926" sldId="306"/>
            <ac:picMk id="6" creationId="{50194D26-10AB-8B11-CA4D-5EB09EA7E2DC}"/>
          </ac:picMkLst>
        </pc:picChg>
      </pc:sldChg>
      <pc:sldChg chg="addSp delSp modSp mod">
        <pc:chgData name="Naylor, Christopher E" userId="20928a99-32da-4649-a69c-3ef784adbb1c" providerId="ADAL" clId="{BE243B1B-545F-4A69-BBC2-2919BF600717}" dt="2025-12-09T16:52:21.748" v="1464" actId="14100"/>
        <pc:sldMkLst>
          <pc:docMk/>
          <pc:sldMk cId="1336046822" sldId="339"/>
        </pc:sldMkLst>
        <pc:spChg chg="mod">
          <ac:chgData name="Naylor, Christopher E" userId="20928a99-32da-4649-a69c-3ef784adbb1c" providerId="ADAL" clId="{BE243B1B-545F-4A69-BBC2-2919BF600717}" dt="2025-12-09T16:42:55.438" v="1454" actId="20577"/>
          <ac:spMkLst>
            <pc:docMk/>
            <pc:sldMk cId="1336046822" sldId="339"/>
            <ac:spMk id="10" creationId="{C77E873D-E72B-4BE0-99D3-3CB079EDDDF1}"/>
          </ac:spMkLst>
        </pc:spChg>
        <pc:picChg chg="add del mod">
          <ac:chgData name="Naylor, Christopher E" userId="20928a99-32da-4649-a69c-3ef784adbb1c" providerId="ADAL" clId="{BE243B1B-545F-4A69-BBC2-2919BF600717}" dt="2025-12-09T15:55:17.688" v="28" actId="478"/>
          <ac:picMkLst>
            <pc:docMk/>
            <pc:sldMk cId="1336046822" sldId="339"/>
            <ac:picMk id="4" creationId="{C9B48373-06EB-9A9B-C573-D4A0F603A000}"/>
          </ac:picMkLst>
        </pc:picChg>
        <pc:picChg chg="mod">
          <ac:chgData name="Naylor, Christopher E" userId="20928a99-32da-4649-a69c-3ef784adbb1c" providerId="ADAL" clId="{BE243B1B-545F-4A69-BBC2-2919BF600717}" dt="2025-12-09T16:52:15.204" v="1463" actId="14100"/>
          <ac:picMkLst>
            <pc:docMk/>
            <pc:sldMk cId="1336046822" sldId="339"/>
            <ac:picMk id="5" creationId="{25495D33-670F-38CB-E881-AE59080092C6}"/>
          </ac:picMkLst>
        </pc:picChg>
        <pc:picChg chg="add mod">
          <ac:chgData name="Naylor, Christopher E" userId="20928a99-32da-4649-a69c-3ef784adbb1c" providerId="ADAL" clId="{BE243B1B-545F-4A69-BBC2-2919BF600717}" dt="2025-12-09T16:52:21.748" v="1464" actId="14100"/>
          <ac:picMkLst>
            <pc:docMk/>
            <pc:sldMk cId="1336046822" sldId="339"/>
            <ac:picMk id="7" creationId="{7FFA1C86-12B6-2D75-3B51-23EAD3DA5FED}"/>
          </ac:picMkLst>
        </pc:picChg>
        <pc:picChg chg="add mod">
          <ac:chgData name="Naylor, Christopher E" userId="20928a99-32da-4649-a69c-3ef784adbb1c" providerId="ADAL" clId="{BE243B1B-545F-4A69-BBC2-2919BF600717}" dt="2025-12-09T16:50:38.771" v="1461" actId="14100"/>
          <ac:picMkLst>
            <pc:docMk/>
            <pc:sldMk cId="1336046822" sldId="339"/>
            <ac:picMk id="11" creationId="{9E1D06FD-609C-D08E-0A5B-5741716AFD60}"/>
          </ac:picMkLst>
        </pc:picChg>
      </pc:sldChg>
      <pc:sldChg chg="addSp modSp mod">
        <pc:chgData name="Naylor, Christopher E" userId="20928a99-32da-4649-a69c-3ef784adbb1c" providerId="ADAL" clId="{BE243B1B-545F-4A69-BBC2-2919BF600717}" dt="2025-12-09T17:09:07.483" v="1637"/>
        <pc:sldMkLst>
          <pc:docMk/>
          <pc:sldMk cId="1973591361" sldId="345"/>
        </pc:sldMkLst>
        <pc:spChg chg="mod">
          <ac:chgData name="Naylor, Christopher E" userId="20928a99-32da-4649-a69c-3ef784adbb1c" providerId="ADAL" clId="{BE243B1B-545F-4A69-BBC2-2919BF600717}" dt="2025-12-09T15:59:02.117" v="41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Naylor, Christopher E" userId="20928a99-32da-4649-a69c-3ef784adbb1c" providerId="ADAL" clId="{BE243B1B-545F-4A69-BBC2-2919BF600717}" dt="2025-12-09T15:22:59.260" v="23" actId="20577"/>
          <ac:spMkLst>
            <pc:docMk/>
            <pc:sldMk cId="1973591361" sldId="345"/>
            <ac:spMk id="7" creationId="{DDAD2342-837F-44BE-A9A7-5BCD33A79969}"/>
          </ac:spMkLst>
        </pc:spChg>
        <pc:graphicFrameChg chg="add mod">
          <ac:chgData name="Naylor, Christopher E" userId="20928a99-32da-4649-a69c-3ef784adbb1c" providerId="ADAL" clId="{BE243B1B-545F-4A69-BBC2-2919BF600717}" dt="2025-12-09T17:09:07.483" v="1637"/>
          <ac:graphicFrameMkLst>
            <pc:docMk/>
            <pc:sldMk cId="1973591361" sldId="345"/>
            <ac:graphicFrameMk id="2" creationId="{2E669663-57BE-4B84-9215-4E26DBC07AE0}"/>
          </ac:graphicFrameMkLst>
        </pc:graphicFrameChg>
      </pc:sldChg>
      <pc:sldChg chg="mod">
        <pc:chgData name="Naylor, Christopher E" userId="20928a99-32da-4649-a69c-3ef784adbb1c" providerId="ADAL" clId="{BE243B1B-545F-4A69-BBC2-2919BF600717}" dt="2025-12-09T14:43:04.373" v="1" actId="27918"/>
        <pc:sldMkLst>
          <pc:docMk/>
          <pc:sldMk cId="3153405175" sldId="359"/>
        </pc:sldMkLst>
      </pc:sldChg>
      <pc:sldChg chg="addSp modSp mod">
        <pc:chgData name="Naylor, Christopher E" userId="20928a99-32da-4649-a69c-3ef784adbb1c" providerId="ADAL" clId="{BE243B1B-545F-4A69-BBC2-2919BF600717}" dt="2025-12-09T17:10:29.873" v="1638" actId="14100"/>
        <pc:sldMkLst>
          <pc:docMk/>
          <pc:sldMk cId="137869178" sldId="374"/>
        </pc:sldMkLst>
        <pc:graphicFrameChg chg="add mod">
          <ac:chgData name="Naylor, Christopher E" userId="20928a99-32da-4649-a69c-3ef784adbb1c" providerId="ADAL" clId="{BE243B1B-545F-4A69-BBC2-2919BF600717}" dt="2025-12-09T17:10:29.873" v="1638" actId="14100"/>
          <ac:graphicFrameMkLst>
            <pc:docMk/>
            <pc:sldMk cId="137869178" sldId="374"/>
            <ac:graphicFrameMk id="2" creationId="{D433C4B4-3448-4A7E-BDD1-2D5F30C297B8}"/>
          </ac:graphicFrameMkLst>
        </pc:graphicFrameChg>
      </pc:sldChg>
      <pc:sldChg chg="mod modShow">
        <pc:chgData name="Naylor, Christopher E" userId="20928a99-32da-4649-a69c-3ef784adbb1c" providerId="ADAL" clId="{BE243B1B-545F-4A69-BBC2-2919BF600717}" dt="2025-12-09T14:50:59.378" v="14" actId="729"/>
        <pc:sldMkLst>
          <pc:docMk/>
          <pc:sldMk cId="3149421349" sldId="377"/>
        </pc:sldMkLst>
      </pc:sldChg>
      <pc:sldChg chg="mod modShow">
        <pc:chgData name="Naylor, Christopher E" userId="20928a99-32da-4649-a69c-3ef784adbb1c" providerId="ADAL" clId="{BE243B1B-545F-4A69-BBC2-2919BF600717}" dt="2025-12-09T14:50:37.062" v="13" actId="729"/>
        <pc:sldMkLst>
          <pc:docMk/>
          <pc:sldMk cId="2939159398" sldId="378"/>
        </pc:sldMkLst>
      </pc:sldChg>
      <pc:sldChg chg="addSp modSp mod">
        <pc:chgData name="Naylor, Christopher E" userId="20928a99-32da-4649-a69c-3ef784adbb1c" providerId="ADAL" clId="{BE243B1B-545F-4A69-BBC2-2919BF600717}" dt="2025-12-09T14:49:52.615" v="12" actId="14100"/>
        <pc:sldMkLst>
          <pc:docMk/>
          <pc:sldMk cId="395318100" sldId="379"/>
        </pc:sldMkLst>
        <pc:graphicFrameChg chg="add mod">
          <ac:chgData name="Naylor, Christopher E" userId="20928a99-32da-4649-a69c-3ef784adbb1c" providerId="ADAL" clId="{BE243B1B-545F-4A69-BBC2-2919BF600717}" dt="2025-12-09T14:49:52.615" v="12" actId="14100"/>
          <ac:graphicFrameMkLst>
            <pc:docMk/>
            <pc:sldMk cId="395318100" sldId="379"/>
            <ac:graphicFrameMk id="2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General</c:formatCode>
                <c:ptCount val="7"/>
                <c:pt idx="0" formatCode="0.0%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General</c:formatCode>
                <c:ptCount val="7"/>
                <c:pt idx="0" formatCode="0.0%">
                  <c:v>2.378358472326648E-3</c:v>
                </c:pt>
                <c:pt idx="4" formatCode="0.0%">
                  <c:v>1.8106212886099644E-3</c:v>
                </c:pt>
                <c:pt idx="6" formatCode="0.0%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General</c:formatCode>
                <c:ptCount val="7"/>
                <c:pt idx="0" formatCode="0.0%">
                  <c:v>3.0688496417118041E-3</c:v>
                </c:pt>
                <c:pt idx="4" formatCode="0.0%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General</c:formatCode>
                <c:ptCount val="7"/>
                <c:pt idx="2" formatCode="0.0%">
                  <c:v>2.409046968743766E-3</c:v>
                </c:pt>
                <c:pt idx="6" formatCode="0.0%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General</c:formatCode>
                <c:ptCount val="7"/>
                <c:pt idx="2" formatCode="0.0%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General</c:formatCode>
                <c:ptCount val="7"/>
                <c:pt idx="2" formatCode="0.0%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General</c:formatCode>
                <c:ptCount val="7"/>
                <c:pt idx="2" formatCode="0.0%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General</c:formatCode>
                <c:ptCount val="7"/>
                <c:pt idx="4" formatCode="0.0%">
                  <c:v>9.1298276840926177E-3</c:v>
                </c:pt>
                <c:pt idx="6" formatCode="0.0%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General</c:formatCode>
                <c:ptCount val="7"/>
                <c:pt idx="4" formatCode="0.0%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General</c:formatCode>
                <c:ptCount val="7"/>
                <c:pt idx="6" formatCode="0.0%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4" formatCode="0.0%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General</c:formatCode>
                <c:ptCount val="7"/>
                <c:pt idx="4" formatCode="0.0%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DECEMBER 2025
</a:t>
            </a:r>
          </a:p>
        </c:rich>
      </c:tx>
      <c:layout>
        <c:manualLayout>
          <c:xMode val="edge"/>
          <c:yMode val="edge"/>
          <c:x val="0.29000912021275882"/>
          <c:y val="1.45888594164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B-4287-8182-FAED1AAAE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FY26-week 10:</c:v>
                </c:pt>
                <c:pt idx="1">
                  <c:v>FY26-week 11:</c:v>
                </c:pt>
                <c:pt idx="2">
                  <c:v>FY26-week 12:</c:v>
                </c:pt>
                <c:pt idx="3">
                  <c:v>FY26-week 13: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98.43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36B-4287-8182-FAED1AAAE4E7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36B-4287-8182-FAED1AAAE4E7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B-4287-8182-FAED1AAAE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14.7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36B-4287-8182-FAED1AAAE4E7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94343734898393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6B-4287-8182-FAED1AAAE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 formatCode="0.00">
                  <c:v>0.17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A36B-4287-8182-FAED1AAAE4E7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6B-4287-8182-FAED1AAAE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13.97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36B-4287-8182-FAED1AAAE4E7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6B-4287-8182-FAED1AAAE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8.75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A36B-4287-8182-FAED1AAAE4E7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A36B-4287-8182-FAED1AAAE4E7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A36B-4287-8182-FAED1AAAE4E7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6B-4287-8182-FAED1AAAE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FY26-week 10:</c:v>
              </c:pt>
              <c:pt idx="1">
                <c:v>FY26-week 11:</c:v>
              </c:pt>
              <c:pt idx="2">
                <c:v>FY26-week 12:</c:v>
              </c:pt>
              <c:pt idx="3">
                <c:v>FY26-week 13: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31.98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A36B-4287-8182-FAED1AAAE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FAILURES (GREATER THAN ONE HOUR) BY SYSTEM  DECEMBER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(NORMAL!$BB$843,NORMAL!$BI$843:$BJ$843)</c:f>
              <c:strCache>
                <c:ptCount val="3"/>
                <c:pt idx="0">
                  <c:v>12/02/25/2 to 12/09/25/1</c:v>
                </c:pt>
                <c:pt idx="2">
                  <c:v>00/00/00/2 to 00/00/00/1</c:v>
                </c:pt>
              </c:strCache>
              <c:extLst/>
            </c:strRef>
          </c:cat>
          <c:val>
            <c:numRef>
              <c:f>NORMAL!$BB$849</c:f>
              <c:numCache>
                <c:formatCode>0.0%</c:formatCode>
                <c:ptCount val="1"/>
                <c:pt idx="0">
                  <c:v>1.0675039246467817E-2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CD-4B2F-B16A-AAE70484537E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(NORMAL!$BB$843,NORMAL!$BI$843:$BJ$843)</c:f>
              <c:strCache>
                <c:ptCount val="3"/>
                <c:pt idx="0">
                  <c:v>12/02/25/2 to 12/09/25/1</c:v>
                </c:pt>
                <c:pt idx="2">
                  <c:v>00/00/00/2 to 00/00/00/1</c:v>
                </c:pt>
              </c:strCache>
              <c:extLst/>
            </c:strRef>
          </c:cat>
          <c:val>
            <c:numRef>
              <c:f>NORMAL!$BB$851</c:f>
              <c:numCache>
                <c:formatCode>0.0%</c:formatCode>
                <c:ptCount val="1"/>
                <c:pt idx="0">
                  <c:v>8.8791208791208789E-2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7CD-4B2F-B16A-AAE70484537E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(NORMAL!$BB$843,NORMAL!$BI$843:$BJ$843)</c:f>
              <c:strCache>
                <c:ptCount val="3"/>
                <c:pt idx="0">
                  <c:v>12/02/25/2 to 12/09/25/1</c:v>
                </c:pt>
                <c:pt idx="2">
                  <c:v>00/00/00/2 to 00/00/00/1</c:v>
                </c:pt>
              </c:strCache>
              <c:extLst/>
            </c:strRef>
          </c:cat>
          <c:val>
            <c:numRef>
              <c:f>NORMAL!$BB$867</c:f>
              <c:numCache>
                <c:formatCode>0.0%</c:formatCode>
                <c:ptCount val="1"/>
                <c:pt idx="0">
                  <c:v>3.3092621664050234E-2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7CD-4B2F-B16A-AAE70484537E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ElecRHIC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(NORMAL!$BB$843,NORMAL!$BI$843:$BJ$843)</c:f>
              <c:strCache>
                <c:ptCount val="3"/>
                <c:pt idx="0">
                  <c:v>12/02/25/2 to 12/09/25/1</c:v>
                </c:pt>
                <c:pt idx="2">
                  <c:v>00/00/00/2 to 00/00/00/1</c:v>
                </c:pt>
              </c:strCache>
              <c:extLst/>
            </c:strRef>
          </c:cat>
          <c:val>
            <c:numRef>
              <c:f>NORMAL!$BB$871</c:f>
              <c:numCache>
                <c:formatCode>0.0%</c:formatCode>
                <c:ptCount val="1"/>
                <c:pt idx="0">
                  <c:v>7.6609105180533753E-3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7CD-4B2F-B16A-AAE70484537E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(NORMAL!$BB$843,NORMAL!$BI$843:$BJ$843)</c:f>
              <c:strCache>
                <c:ptCount val="3"/>
                <c:pt idx="0">
                  <c:v>12/02/25/2 to 12/09/25/1</c:v>
                </c:pt>
                <c:pt idx="2">
                  <c:v>00/00/00/2 to 00/00/00/1</c:v>
                </c:pt>
              </c:strCache>
              <c:extLst/>
            </c:strRef>
          </c:cat>
          <c:val>
            <c:numRef>
              <c:f>NORMAL!$BB$873</c:f>
              <c:numCache>
                <c:formatCode>0.0%</c:formatCode>
                <c:ptCount val="1"/>
                <c:pt idx="0">
                  <c:v>2.0408163265306121E-2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7CD-4B2F-B16A-AAE70484537E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(NORMAL!$BB$843,NORMAL!$BI$843:$BJ$843)</c:f>
              <c:strCache>
                <c:ptCount val="3"/>
                <c:pt idx="0">
                  <c:v>12/02/25/2 to 12/09/25/1</c:v>
                </c:pt>
                <c:pt idx="2">
                  <c:v>00/00/00/2 to 00/00/00/1</c:v>
                </c:pt>
              </c:strCache>
              <c:extLst/>
            </c:strRef>
          </c:cat>
          <c:val>
            <c:numRef>
              <c:f>NORMAL!$BB$875</c:f>
              <c:numCache>
                <c:formatCode>0.0%</c:formatCode>
                <c:ptCount val="1"/>
                <c:pt idx="0">
                  <c:v>2.2919937205651494E-2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7CD-4B2F-B16A-AAE70484537E}"/>
            </c:ext>
          </c:extLst>
        </c:ser>
        <c:ser>
          <c:idx val="15"/>
          <c:order val="14"/>
          <c:tx>
            <c:strRef>
              <c:f>NORMAL!$BF$878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Lit>
              <c:ptCount val="1"/>
              <c:pt idx="0">
                <c:v>12/02/25/2 to 12/09/25/1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</c:f>
              <c:numCache>
                <c:formatCode>0.0%</c:formatCode>
                <c:ptCount val="1"/>
                <c:pt idx="0">
                  <c:v>1.726844583987441E-2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7CD-4B2F-B16A-AAE704845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3"/>
                <c:order val="6"/>
                <c:tx>
                  <c:strRef>
                    <c:extLst>
                      <c:ext uri="{02D57815-91ED-43cb-92C2-25804820EDAC}">
                        <c15:formulaRef>
                          <c15:sqref>NORMAL!$BD$876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(NORMAL!$BB$843,NORMAL!$BI$843:$BJ$843)</c15:sqref>
                        </c15:formulaRef>
                      </c:ext>
                    </c:extLst>
                    <c:strCache>
                      <c:ptCount val="3"/>
                      <c:pt idx="0">
                        <c:v>12/02/25/2 to 12/09/25/1</c:v>
                      </c:pt>
                      <c:pt idx="2">
                        <c:v>00/00/00/2 to 00/00/00/1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NORMAL!$BB$877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C7CD-4B2F-B16A-AAE70484537E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(NORMAL!$BB$843,NORMAL!$BI$843:$BJ$843)</c15:sqref>
                        </c15:formulaRef>
                      </c:ext>
                    </c:extLst>
                    <c:strCache>
                      <c:ptCount val="3"/>
                      <c:pt idx="0">
                        <c:v>12/02/25/2 to 12/09/25/1</c:v>
                      </c:pt>
                      <c:pt idx="2">
                        <c:v>00/00/00/2 to 00/00/00/1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CD-4B2F-B16A-AAE70484537E}"/>
                  </c:ext>
                </c:extLst>
              </c15:ser>
            </c15:filteredBarSeries>
            <c15:filteredBar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NORMAL!$BF$852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(NORMAL!$BB$843,NORMAL!$BI$843:$BJ$843)</c15:sqref>
                        </c15:formulaRef>
                      </c:ext>
                    </c:extLst>
                    <c:strCache>
                      <c:ptCount val="3"/>
                      <c:pt idx="0">
                        <c:v>12/02/25/2 to 12/09/25/1</c:v>
                      </c:pt>
                      <c:pt idx="2">
                        <c:v>00/00/00/2 to 00/00/00/1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NORMAL!$BB$853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CD-4B2F-B16A-AAE70484537E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NORMAL!$BF$854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(NORMAL!$BB$843,NORMAL!$BI$843:$BJ$843)</c15:sqref>
                        </c15:formulaRef>
                      </c:ext>
                    </c:extLst>
                    <c:strCache>
                      <c:ptCount val="3"/>
                      <c:pt idx="0">
                        <c:v>12/02/25/2 to 12/09/25/1</c:v>
                      </c:pt>
                      <c:pt idx="2">
                        <c:v>00/00/00/2 to 00/00/00/1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NORMAL!$BB$855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CD-4B2F-B16A-AAE70484537E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NORMAL!$BD$856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(NORMAL!$BB$843,NORMAL!$BI$843:$BJ$843)</c15:sqref>
                        </c15:formulaRef>
                      </c:ext>
                    </c:extLst>
                    <c:strCache>
                      <c:ptCount val="3"/>
                      <c:pt idx="0">
                        <c:v>12/02/25/2 to 12/09/25/1</c:v>
                      </c:pt>
                      <c:pt idx="2">
                        <c:v>00/00/00/2 to 00/00/00/1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NORMAL!$BB$857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CD-4B2F-B16A-AAE70484537E}"/>
                  </c:ext>
                </c:extLst>
              </c15:ser>
            </c15:filteredBarSeries>
            <c15:filteredBarSeries>
              <c15:ser>
                <c:idx val="4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NORMAL!$BB$859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CD-4B2F-B16A-AAE70484537E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NORMAL!$BB$861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7CD-4B2F-B16A-AAE70484537E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7CD-4B2F-B16A-AAE70484537E}"/>
                  </c:ext>
                </c:extLst>
              </c15:ser>
            </c15:filteredBarSeries>
            <c15:filteredBarSeries>
              <c15:ser>
                <c:idx val="12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7CD-4B2F-B16A-AAE70484537E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7CD-4B2F-B16A-AAE70484537E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NORMAL!$BH$864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7CD-4B2F-B16A-AAE70484537E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21225832273825646"/>
                  <c:y val="-1.8484288354898338E-2"/>
                </c:manualLayout>
              </c:layout>
              <c:numFmt formatCode="General" sourceLinked="0"/>
              <c:spPr>
                <a:xfrm>
                  <a:off x="2704668" y="1350885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606"/>
                        <a:gd name="adj2" fmla="val 135003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959478214268121E-2"/>
                  <c:y val="-5.0048030040607219E-2"/>
                </c:manualLayout>
              </c:layout>
              <c:numFmt formatCode="General" sourceLinked="0"/>
              <c:spPr>
                <a:xfrm>
                  <a:off x="5882489" y="1363376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753"/>
                        <a:gd name="adj2" fmla="val 199799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-5.1330457269278762E-2"/>
                  <c:y val="0.14094269870609982"/>
                </c:manualLayout>
              </c:layout>
              <c:numFmt formatCode="General" sourceLinked="0"/>
              <c:spPr>
                <a:xfrm>
                  <a:off x="6269775" y="2703440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161"/>
                        <a:gd name="adj2" fmla="val -213235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24263155600760244"/>
                  <c:y val="-7.3276558429272123E-2"/>
                </c:manualLayout>
              </c:layout>
              <c:numFmt formatCode="General" sourceLinked="0"/>
              <c:spPr>
                <a:xfrm>
                  <a:off x="808157" y="4781791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616"/>
                        <a:gd name="adj2" fmla="val -25666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numFmt formatCode="General" sourceLinked="0"/>
              <c:spPr>
                <a:xfrm>
                  <a:off x="329276" y="168480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4295"/>
                        <a:gd name="adj2" fmla="val 319093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903782" y="3095427"/>
                <a:ext cx="2933126" cy="27748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8823"/>
                      <a:gd name="adj2" fmla="val -21083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Oplog!$K$4:$K$11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881163790696E-3"/>
          <c:y val="0.30291883492374638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CD-4838-961C-0834B1C10FC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59CD-4838-961C-0834B1C10FCA}"/>
              </c:ext>
            </c:extLst>
          </c:dPt>
          <c:dLbls>
            <c:dLbl>
              <c:idx val="0"/>
              <c:layout>
                <c:manualLayout>
                  <c:x val="-0.29290780141843975"/>
                  <c:y val="-3.2076760016926525E-2"/>
                </c:manualLayout>
              </c:layout>
              <c:spPr>
                <a:xfrm>
                  <a:off x="1201164" y="1104899"/>
                  <a:ext cx="1649476" cy="27063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/>
                <a:lstStyle/>
                <a:p>
                  <a:pPr>
                    <a:defRPr sz="1500" b="1" i="0" baseline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52235"/>
                        <a:gd name="adj2" fmla="val 163101"/>
                        <a:gd name="adj3" fmla="val 16667"/>
                      </a:avLst>
                    </a:prstGeom>
                  </c15:spPr>
                  <c15:layout>
                    <c:manualLayout>
                      <c:w val="0.18422695035460993"/>
                      <c:h val="5.3641036720059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CD-4838-961C-0834B1C10FCA}"/>
                </c:ext>
              </c:extLst>
            </c:dLbl>
            <c:dLbl>
              <c:idx val="1"/>
              <c:layout>
                <c:manualLayout>
                  <c:x val="-0.18014184397163127"/>
                  <c:y val="-4.5832239088187426E-2"/>
                </c:manualLayout>
              </c:layout>
              <c:spPr>
                <a:xfrm>
                  <a:off x="3366481" y="1066801"/>
                  <a:ext cx="2250630" cy="24917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/>
                <a:lstStyle/>
                <a:p>
                  <a:pPr>
                    <a:defRPr sz="1500" b="1" i="0" baseline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3315"/>
                        <a:gd name="adj2" fmla="val 261045"/>
                        <a:gd name="adj3" fmla="val 16667"/>
                      </a:avLst>
                    </a:prstGeom>
                  </c15:spPr>
                  <c15:layout>
                    <c:manualLayout>
                      <c:w val="0.2513688501703244"/>
                      <c:h val="4.9387007998477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9CD-4838-961C-0834B1C10FCA}"/>
                </c:ext>
              </c:extLst>
            </c:dLbl>
            <c:dLbl>
              <c:idx val="2"/>
              <c:layout>
                <c:manualLayout>
                  <c:x val="3.0425811135310215E-2"/>
                  <c:y val="-2.6591098509811537E-2"/>
                </c:manualLayout>
              </c:layout>
              <c:spPr>
                <a:xfrm>
                  <a:off x="5936679" y="1243504"/>
                  <a:ext cx="2896170" cy="28200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/>
                <a:lstStyle/>
                <a:p>
                  <a:pPr>
                    <a:defRPr sz="1500" b="1" i="0" baseline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72704"/>
                        <a:gd name="adj2" fmla="val 192126"/>
                        <a:gd name="adj3" fmla="val 16667"/>
                      </a:avLst>
                    </a:prstGeom>
                  </c15:spPr>
                  <c15:layout>
                    <c:manualLayout>
                      <c:w val="0.32346802926229962"/>
                      <c:h val="5.5894009020213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9CD-4838-961C-0834B1C10FCA}"/>
                </c:ext>
              </c:extLst>
            </c:dLbl>
            <c:dLbl>
              <c:idx val="3"/>
              <c:layout>
                <c:manualLayout>
                  <c:x val="-7.0927536560384244E-4"/>
                  <c:y val="1.7203374897741791E-2"/>
                </c:manualLayout>
              </c:layout>
              <c:spPr>
                <a:xfrm>
                  <a:off x="5907976" y="4488671"/>
                  <a:ext cx="3032823" cy="25660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/>
                <a:lstStyle/>
                <a:p>
                  <a:pPr>
                    <a:defRPr sz="1500" b="1" i="0" baseline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77770"/>
                        <a:gd name="adj2" fmla="val -417737"/>
                        <a:gd name="adj3" fmla="val 16667"/>
                      </a:avLst>
                    </a:prstGeom>
                  </c15:spPr>
                  <c15:layout>
                    <c:manualLayout>
                      <c:w val="0.34014899268756726"/>
                      <c:h val="4.3928020434599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CD-4838-961C-0834B1C10FCA}"/>
                </c:ext>
              </c:extLst>
            </c:dLbl>
            <c:dLbl>
              <c:idx val="4"/>
              <c:layout>
                <c:manualLayout>
                  <c:x val="-6.7204221812698944E-2"/>
                  <c:y val="3.1638236113161911E-2"/>
                </c:manualLayout>
              </c:layout>
              <c:spPr>
                <a:xfrm>
                  <a:off x="0" y="1977420"/>
                  <a:ext cx="1867154" cy="32537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/>
                <a:lstStyle/>
                <a:p>
                  <a:pPr>
                    <a:defRPr sz="1500" b="1" i="0" baseline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113705"/>
                        <a:gd name="adj2" fmla="val 62752"/>
                        <a:gd name="adj3" fmla="val 16667"/>
                      </a:avLst>
                    </a:prstGeom>
                  </c15:spPr>
                  <c15:layout>
                    <c:manualLayout>
                      <c:w val="0.20853900709219858"/>
                      <c:h val="6.4490068548471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CD-4838-961C-0834B1C10FC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/>
              <a:lstStyle/>
              <a:p>
                <a:pPr>
                  <a:defRPr sz="1500" b="1" i="0" baseline="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(Oplog!$A$20,Oplog!$A$22,Oplog!$A$24:$A$26)</c:f>
              <c:strCache>
                <c:ptCount val="5"/>
                <c:pt idx="0">
                  <c:v>Failure</c:v>
                </c:pt>
                <c:pt idx="1">
                  <c:v>Machine Setup</c:v>
                </c:pt>
                <c:pt idx="2">
                  <c:v>Scheduled Maintenance</c:v>
                </c:pt>
                <c:pt idx="3">
                  <c:v>Scheduled Shutdown</c:v>
                </c:pt>
                <c:pt idx="4">
                  <c:v>Science</c:v>
                </c:pt>
              </c:strCache>
              <c:extLst/>
            </c:strRef>
          </c:cat>
          <c:val>
            <c:numRef>
              <c:f>(Oplog!$K$5,Oplog!$K$7,Oplog!$K$9:$K$11)</c:f>
              <c:numCache>
                <c:formatCode>General</c:formatCode>
                <c:ptCount val="5"/>
                <c:pt idx="0">
                  <c:v>1.52</c:v>
                </c:pt>
                <c:pt idx="1">
                  <c:v>7.43</c:v>
                </c:pt>
                <c:pt idx="2">
                  <c:v>8</c:v>
                </c:pt>
                <c:pt idx="3">
                  <c:v>96.23</c:v>
                </c:pt>
                <c:pt idx="4">
                  <c:v>54.82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59CD-4838-961C-0834B1C10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1.0610093758138767E-3"/>
                  <c:y val="7.8521726450860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9-48CB-B864-058AE8FB0DCA}"/>
                </c:ext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49-48CB-B864-058AE8FB0DC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(RHIC_HOURS_DOE!$M$35:$N$35,RHIC_HOURS_DOE!$B$43:$N$43,RHIC_HOURS_DOE!$B$51:$N$51,RHIC_HOURS_DOE!$B$59:$N$59)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(RHIC_HOURS_DOE!$M$29:$N$29,RHIC_HOURS_DOE!$B$37:$N$37,RHIC_HOURS_DOE!$B$45:$N$45,RHIC_HOURS_DOE!$B$53:$N$53)</c:f>
              <c:numCache>
                <c:formatCode>General</c:formatCode>
                <c:ptCount val="41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0.79918367346938779</c:v>
                </c:pt>
                <c:pt idx="38" formatCode="0.00%">
                  <c:v>0</c:v>
                </c:pt>
                <c:pt idx="39" formatCode="0.00%">
                  <c:v>0</c:v>
                </c:pt>
                <c:pt idx="40" formatCode="0.0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8CB-B864-058AE8FB0DCA}"/>
                </c:ext>
              </c:extLst>
            </c:dLbl>
            <c:dLbl>
              <c:idx val="37"/>
              <c:layout>
                <c:manualLayout>
                  <c:x val="-1.1671103133954355E-2"/>
                  <c:y val="-0.2092592592592592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9-48CB-B864-058AE8FB0DC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(RHIC_HOURS_DOE!$M$33:$N$33,RHIC_HOURS_DOE!$B$41:$N$41,RHIC_HOURS_DOE!$B$49:$N$49,RHIC_HOURS_DOE!$B$57:$N$57)</c:f>
              <c:numCache>
                <c:formatCode>General</c:formatCode>
                <c:ptCount val="41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0.80835035297814217</c:v>
                </c:pt>
                <c:pt idx="38">
                  <c:v>0.80835035297814217</c:v>
                </c:pt>
                <c:pt idx="39">
                  <c:v>0.80835035297814217</c:v>
                </c:pt>
                <c:pt idx="40">
                  <c:v>0.80835035297814217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9-48CB-B864-058AE8FB0DC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(RHIC_HOURS_DOE!$M$35:$N$35,RHIC_HOURS_DOE!$B$43:$N$43,RHIC_HOURS_DOE!$B$51:$N$51,RHIC_HOURS_DOE!$B$24:$N$24)</c:f>
              <c:strCache>
                <c:ptCount val="4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  <c:pt idx="38">
                  <c:v>week 11</c:v>
                </c:pt>
                <c:pt idx="39">
                  <c:v>week 12</c:v>
                </c:pt>
                <c:pt idx="40">
                  <c:v>week 13</c:v>
                </c:pt>
              </c:strCache>
              <c:extLst/>
            </c:strRef>
          </c:cat>
          <c:val>
            <c:numRef>
              <c:f>(RHIC_HOURS_DOE!$M$34:$N$34,RHIC_HOURS_DOE!$B$42:$N$42,RHIC_HOURS_DOE!$B$50:$N$50,RHIC_HOURS_DOE!$B$58:$N$58)</c:f>
              <c:numCache>
                <c:formatCode>0%</c:formatCode>
                <c:ptCount val="41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078CA2-202C-DE48-980A-A8CC7343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5924F-DFB6-7528-DEB8-E4D35DD2D46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34D3F9-C1FF-3D76-BE9E-753FB624633E}"/>
              </a:ext>
            </a:extLst>
          </p:cNvPr>
          <p:cNvGraphicFramePr>
            <a:graphicFrameLocks/>
          </p:cNvGraphicFramePr>
          <p:nvPr/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1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736701"/>
              </p:ext>
            </p:extLst>
          </p:nvPr>
        </p:nvGraphicFramePr>
        <p:xfrm>
          <a:off x="228600" y="5953"/>
          <a:ext cx="11963401" cy="620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2B503-CD66-DC29-0046-55B0BE37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8FD45B-77E9-BD5D-9A79-493A73D74E17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59650"/>
              </p:ext>
            </p:extLst>
          </p:nvPr>
        </p:nvGraphicFramePr>
        <p:xfrm>
          <a:off x="228600" y="0"/>
          <a:ext cx="11963400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1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12/2-9/2025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98%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5 EBIS species, Tandem Au, Linac protons logged to NSRL</a:t>
            </a:r>
          </a:p>
          <a:p>
            <a:pPr algn="ctr"/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21 December.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16524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37090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Quench Detector cfe-11b-qd1 – lost comms,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fec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reset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QPAIC – replaced chassis in 11B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TPC trouble &amp; chiller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Lead Flow – flow controller input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– detector water leak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Quench Detector cfe-9b-qd1 – power cycled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fec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Uarc4 PS (UD1&amp;2) – main breaker failed, repairs </a:t>
            </a:r>
          </a:p>
          <a:p>
            <a:r>
              <a:rPr lang="en-US" sz="2000" dirty="0">
                <a:solidFill>
                  <a:schemeClr val="tx1"/>
                </a:solidFill>
                <a:cs typeface="Arial"/>
              </a:rPr>
              <a:t>     underway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Maintenance (12/5) to repair leak – BMMPS IIA choke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Small power dips – tripped NQBPS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Yo12-tq6-ps trouble – needs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changes (21 resets logged, in addition to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Over 56 hours polarized beam development and other setup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behind stores this week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E3CCA-3A97-724D-7FDD-F21351CA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212" y="3786970"/>
            <a:ext cx="4942788" cy="307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95D33-670F-38CB-E881-AE59080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810" y="0"/>
            <a:ext cx="5406189" cy="3786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hart">
            <a:extLst>
              <a:ext uri="{FF2B5EF4-FFF2-40B4-BE49-F238E27FC236}">
                <a16:creationId xmlns:a16="http://schemas.microsoft.com/office/drawing/2014/main" id="{7FFA1C86-12B6-2D75-3B51-23EAD3DA5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09" y="-7632"/>
            <a:ext cx="5453923" cy="379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1D06FD-609C-D08E-0A5B-5741716AF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212" y="3786969"/>
            <a:ext cx="4942788" cy="3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 this week with polarized protons from LINAC</a:t>
            </a:r>
            <a:endParaRPr lang="en-US" sz="2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shifts/6 days this week, 5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Protons from Linac OPPIS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</a:t>
            </a:r>
            <a:endParaRPr lang="en-US" sz="24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</a:t>
            </a:r>
            <a:r>
              <a:rPr lang="en-US" sz="2400" dirty="0">
                <a:solidFill>
                  <a:schemeClr val="accent5"/>
                </a:solidFill>
              </a:rPr>
              <a:t>run cancelled for December.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ORC in progress, but </a:t>
            </a:r>
            <a:r>
              <a:rPr lang="en-US" sz="2000" dirty="0">
                <a:solidFill>
                  <a:schemeClr val="accent4"/>
                </a:solidFill>
              </a:rPr>
              <a:t>no planned beam in BLIP line</a:t>
            </a:r>
            <a:r>
              <a:rPr lang="en-US" sz="2000" dirty="0"/>
              <a:t>.</a:t>
            </a:r>
            <a:endParaRPr lang="en-US" sz="20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94D26-10AB-8B11-CA4D-5EB09EA7E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39" y="3345783"/>
            <a:ext cx="4633861" cy="3512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line chart">
            <a:extLst>
              <a:ext uri="{FF2B5EF4-FFF2-40B4-BE49-F238E27FC236}">
                <a16:creationId xmlns:a16="http://schemas.microsoft.com/office/drawing/2014/main" id="{2AB2512D-26D0-B91A-5012-48505AF8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139" y="3345782"/>
            <a:ext cx="4633861" cy="35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527856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7962</TotalTime>
  <Words>1139</Words>
  <Application>Microsoft Office PowerPoint</Application>
  <PresentationFormat>Widescreen</PresentationFormat>
  <Paragraphs>249</Paragraphs>
  <Slides>30</Slides>
  <Notes>8</Notes>
  <HiddenSlides>24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12/2-9/2025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Naylor, Christopher E</cp:lastModifiedBy>
  <cp:revision>49</cp:revision>
  <dcterms:created xsi:type="dcterms:W3CDTF">2011-03-02T18:37:40Z</dcterms:created>
  <dcterms:modified xsi:type="dcterms:W3CDTF">2025-12-09T17:10:38Z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